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0" r:id="rId5"/>
  </p:sldMasterIdLst>
  <p:notesMasterIdLst>
    <p:notesMasterId r:id="rId25"/>
  </p:notesMasterIdLst>
  <p:handoutMasterIdLst>
    <p:handoutMasterId r:id="rId26"/>
  </p:handoutMasterIdLst>
  <p:sldIdLst>
    <p:sldId id="1455" r:id="rId6"/>
    <p:sldId id="1511" r:id="rId7"/>
    <p:sldId id="1544" r:id="rId8"/>
    <p:sldId id="1545" r:id="rId9"/>
    <p:sldId id="291" r:id="rId10"/>
    <p:sldId id="276" r:id="rId11"/>
    <p:sldId id="290" r:id="rId12"/>
    <p:sldId id="296" r:id="rId13"/>
    <p:sldId id="277" r:id="rId14"/>
    <p:sldId id="281" r:id="rId15"/>
    <p:sldId id="1542" r:id="rId16"/>
    <p:sldId id="1457" r:id="rId17"/>
    <p:sldId id="1537" r:id="rId18"/>
    <p:sldId id="1538" r:id="rId19"/>
    <p:sldId id="292" r:id="rId20"/>
    <p:sldId id="1543" r:id="rId21"/>
    <p:sldId id="1530" r:id="rId22"/>
    <p:sldId id="1531" r:id="rId23"/>
    <p:sldId id="1541" r:id="rId24"/>
  </p:sldIdLst>
  <p:sldSz cx="12192000" cy="6858000"/>
  <p:notesSz cx="6858000" cy="9144000"/>
  <p:defaultTex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Slides" id="{EB06AFF6-F5FE-5D4C-9F8F-58BBAB4C3033}">
          <p14:sldIdLst>
            <p14:sldId id="1455"/>
            <p14:sldId id="1511"/>
            <p14:sldId id="1544"/>
            <p14:sldId id="1545"/>
            <p14:sldId id="291"/>
            <p14:sldId id="276"/>
            <p14:sldId id="290"/>
            <p14:sldId id="296"/>
            <p14:sldId id="277"/>
            <p14:sldId id="281"/>
            <p14:sldId id="1542"/>
            <p14:sldId id="1457"/>
            <p14:sldId id="1537"/>
            <p14:sldId id="1538"/>
            <p14:sldId id="292"/>
            <p14:sldId id="1543"/>
            <p14:sldId id="1530"/>
            <p14:sldId id="1531"/>
            <p14:sldId id="1541"/>
          </p14:sldIdLst>
        </p14:section>
      </p14:sectionLst>
    </p:ext>
    <p:ext uri="{EFAFB233-063F-42B5-8137-9DF3F51BA10A}">
      <p15:sldGuideLst xmlns:p15="http://schemas.microsoft.com/office/powerpoint/2012/main">
        <p15:guide id="1" orient="horz" pos="1797" userDrawn="1">
          <p15:clr>
            <a:srgbClr val="A4A3A4"/>
          </p15:clr>
        </p15:guide>
        <p15:guide id="2" pos="6720" userDrawn="1">
          <p15:clr>
            <a:srgbClr val="A4A3A4"/>
          </p15:clr>
        </p15:guide>
        <p15:guide id="3" orient="horz" pos="981" userDrawn="1">
          <p15:clr>
            <a:srgbClr val="A4A3A4"/>
          </p15:clr>
        </p15:guide>
        <p15:guide id="4" pos="914" userDrawn="1">
          <p15:clr>
            <a:srgbClr val="A4A3A4"/>
          </p15:clr>
        </p15:guide>
        <p15:guide id="5" orient="horz" pos="2915" userDrawn="1">
          <p15:clr>
            <a:srgbClr val="A4A3A4"/>
          </p15:clr>
        </p15:guide>
        <p15:guide id="6" pos="1549" userDrawn="1">
          <p15:clr>
            <a:srgbClr val="A4A3A4"/>
          </p15:clr>
        </p15:guide>
        <p15:guide id="7" pos="2457" userDrawn="1">
          <p15:clr>
            <a:srgbClr val="A4A3A4"/>
          </p15:clr>
        </p15:guide>
        <p15:guide id="8" pos="3350" userDrawn="1">
          <p15:clr>
            <a:srgbClr val="A4A3A4"/>
          </p15:clr>
        </p15:guide>
        <p15:guide id="9" pos="4386" userDrawn="1">
          <p15:clr>
            <a:srgbClr val="A4A3A4"/>
          </p15:clr>
        </p15:guide>
        <p15:guide id="10" pos="5473"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50D9D"/>
    <a:srgbClr val="D9AE0A"/>
    <a:srgbClr val="01253E"/>
    <a:srgbClr val="B2B2B2"/>
    <a:srgbClr val="DDDDDD"/>
    <a:srgbClr val="FFFFFF"/>
    <a:srgbClr val="808080"/>
    <a:srgbClr val="5F5F5F"/>
    <a:srgbClr val="000000"/>
    <a:srgbClr val="C0C0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21" autoAdjust="0"/>
    <p:restoredTop sz="91427" autoAdjust="0"/>
  </p:normalViewPr>
  <p:slideViewPr>
    <p:cSldViewPr snapToObjects="1">
      <p:cViewPr varScale="1">
        <p:scale>
          <a:sx n="115" d="100"/>
          <a:sy n="115" d="100"/>
        </p:scale>
        <p:origin x="680" y="208"/>
      </p:cViewPr>
      <p:guideLst>
        <p:guide orient="horz" pos="1797"/>
        <p:guide pos="6720"/>
        <p:guide orient="horz" pos="981"/>
        <p:guide pos="914"/>
        <p:guide orient="horz" pos="2915"/>
        <p:guide pos="1549"/>
        <p:guide pos="2457"/>
        <p:guide pos="3350"/>
        <p:guide pos="4386"/>
        <p:guide pos="5473"/>
      </p:guideLst>
    </p:cSldViewPr>
  </p:slideViewPr>
  <p:notesTextViewPr>
    <p:cViewPr>
      <p:scale>
        <a:sx n="1" d="1"/>
        <a:sy n="1" d="1"/>
      </p:scale>
      <p:origin x="0" y="0"/>
    </p:cViewPr>
  </p:notesTextViewPr>
  <p:sorterViewPr>
    <p:cViewPr>
      <p:scale>
        <a:sx n="33" d="100"/>
        <a:sy n="33" d="100"/>
      </p:scale>
      <p:origin x="0" y="-16704"/>
    </p:cViewPr>
  </p:sorterViewPr>
  <p:notesViewPr>
    <p:cSldViewPr snapToObjects="1">
      <p:cViewPr varScale="1">
        <p:scale>
          <a:sx n="142" d="100"/>
          <a:sy n="142" d="100"/>
        </p:scale>
        <p:origin x="3360" y="1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F4C3855B-9057-E64F-93DA-38EC51F1EB7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dirty="0">
              <a:latin typeface="Source Sans Pro" panose="020B0503030403020204" pitchFamily="34" charset="77"/>
            </a:endParaRPr>
          </a:p>
        </p:txBody>
      </p:sp>
      <p:sp>
        <p:nvSpPr>
          <p:cNvPr id="3" name="Espace réservé de la date 2">
            <a:extLst>
              <a:ext uri="{FF2B5EF4-FFF2-40B4-BE49-F238E27FC236}">
                <a16:creationId xmlns:a16="http://schemas.microsoft.com/office/drawing/2014/main" id="{CF15ECE9-DC89-2540-A955-36680905704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4B20357-C6F9-4743-8D56-5C8F72A47909}" type="datetimeFigureOut">
              <a:rPr lang="fr-FR" smtClean="0">
                <a:latin typeface="Source Sans Pro" panose="020B0503030403020204" pitchFamily="34" charset="77"/>
              </a:rPr>
              <a:t>29/05/2023</a:t>
            </a:fld>
            <a:endParaRPr lang="fr-FR" dirty="0">
              <a:latin typeface="Source Sans Pro" panose="020B0503030403020204" pitchFamily="34" charset="77"/>
            </a:endParaRPr>
          </a:p>
        </p:txBody>
      </p:sp>
      <p:sp>
        <p:nvSpPr>
          <p:cNvPr id="4" name="Espace réservé du pied de page 3">
            <a:extLst>
              <a:ext uri="{FF2B5EF4-FFF2-40B4-BE49-F238E27FC236}">
                <a16:creationId xmlns:a16="http://schemas.microsoft.com/office/drawing/2014/main" id="{AE7FB708-C5E9-2446-AB1C-7D1E757CDE1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dirty="0">
              <a:latin typeface="Source Sans Pro" panose="020B0503030403020204" pitchFamily="34" charset="77"/>
            </a:endParaRPr>
          </a:p>
        </p:txBody>
      </p:sp>
      <p:sp>
        <p:nvSpPr>
          <p:cNvPr id="5" name="Espace réservé du numéro de diapositive 4">
            <a:extLst>
              <a:ext uri="{FF2B5EF4-FFF2-40B4-BE49-F238E27FC236}">
                <a16:creationId xmlns:a16="http://schemas.microsoft.com/office/drawing/2014/main" id="{288AD5BD-4146-284F-A8C3-5CCB5E0FF82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33D1F04-8C1D-F947-BE71-EF02D1E95455}" type="slidenum">
              <a:rPr lang="fr-FR" smtClean="0">
                <a:latin typeface="Source Sans Pro" panose="020B0503030403020204" pitchFamily="34" charset="77"/>
              </a:rPr>
              <a:t>‹N°›</a:t>
            </a:fld>
            <a:endParaRPr lang="fr-FR" dirty="0">
              <a:latin typeface="Source Sans Pro" panose="020B0503030403020204" pitchFamily="34" charset="77"/>
            </a:endParaRPr>
          </a:p>
        </p:txBody>
      </p:sp>
    </p:spTree>
    <p:extLst>
      <p:ext uri="{BB962C8B-B14F-4D97-AF65-F5344CB8AC3E}">
        <p14:creationId xmlns:p14="http://schemas.microsoft.com/office/powerpoint/2010/main" val="359135952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jpg>
</file>

<file path=ppt/media/image13.png>
</file>

<file path=ppt/media/image14.jpeg>
</file>

<file path=ppt/media/image15.png>
</file>

<file path=ppt/media/image16.png>
</file>

<file path=ppt/media/image17.svg>
</file>

<file path=ppt/media/image18.png>
</file>

<file path=ppt/media/image19.svg>
</file>

<file path=ppt/media/image2.png>
</file>

<file path=ppt/media/image20.png>
</file>

<file path=ppt/media/image21.pn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svg>
</file>

<file path=ppt/media/image30.png>
</file>

<file path=ppt/media/image31.png>
</file>

<file path=ppt/media/image32.png>
</file>

<file path=ppt/media/image33.png>
</file>

<file path=ppt/media/image34.png>
</file>

<file path=ppt/media/image35.png>
</file>

<file path=ppt/media/image36.svg>
</file>

<file path=ppt/media/image37.png>
</file>

<file path=ppt/media/image38.jp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svg>
</file>

<file path=ppt/media/image50.png>
</file>

<file path=ppt/media/image51.png>
</file>

<file path=ppt/media/image52.png>
</file>

<file path=ppt/media/image53.sv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Source Sans Pro" panose="020B0503030403020204" pitchFamily="34" charset="77"/>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Source Sans Pro" panose="020B0503030403020204" pitchFamily="34" charset="77"/>
              </a:defRPr>
            </a:lvl1pPr>
          </a:lstStyle>
          <a:p>
            <a:fld id="{03A1D146-B4E0-1741-B9EE-9789392EFCC4}" type="datetimeFigureOut">
              <a:rPr lang="en-US" smtClean="0"/>
              <a:pPr/>
              <a:t>5/29/23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Source Sans Pro" panose="020B0503030403020204" pitchFamily="34" charset="77"/>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Source Sans Pro" panose="020B0503030403020204" pitchFamily="34" charset="77"/>
              </a:defRPr>
            </a:lvl1pPr>
          </a:lstStyle>
          <a:p>
            <a:fld id="{97863621-2E60-B848-8968-B0341E26A312}" type="slidenum">
              <a:rPr lang="en-US" smtClean="0"/>
              <a:pPr/>
              <a:t>‹N°›</a:t>
            </a:fld>
            <a:endParaRPr lang="en-US" dirty="0"/>
          </a:p>
        </p:txBody>
      </p:sp>
    </p:spTree>
    <p:extLst>
      <p:ext uri="{BB962C8B-B14F-4D97-AF65-F5344CB8AC3E}">
        <p14:creationId xmlns:p14="http://schemas.microsoft.com/office/powerpoint/2010/main" val="1730024718"/>
      </p:ext>
    </p:extLst>
  </p:cSld>
  <p:clrMap bg1="lt1" tx1="dk1" bg2="lt2" tx2="dk2" accent1="accent1" accent2="accent2" accent3="accent3" accent4="accent4" accent5="accent5" accent6="accent6" hlink="hlink" folHlink="folHlink"/>
  <p:notesStyle>
    <a:lvl1pPr marL="0" algn="l" defTabSz="609585" rtl="0" eaLnBrk="1" latinLnBrk="0" hangingPunct="1">
      <a:defRPr sz="1600" b="0" i="0" kern="1200">
        <a:solidFill>
          <a:schemeClr val="tx1"/>
        </a:solidFill>
        <a:latin typeface="Source Sans Pro" panose="020B0503030403020204" pitchFamily="34" charset="77"/>
        <a:ea typeface="+mn-ea"/>
        <a:cs typeface="+mn-cs"/>
      </a:defRPr>
    </a:lvl1pPr>
    <a:lvl2pPr marL="609585" algn="l" defTabSz="609585" rtl="0" eaLnBrk="1" latinLnBrk="0" hangingPunct="1">
      <a:defRPr sz="1600" b="0" i="0" kern="1200">
        <a:solidFill>
          <a:schemeClr val="tx1"/>
        </a:solidFill>
        <a:latin typeface="Source Sans Pro" panose="020B0503030403020204" pitchFamily="34" charset="77"/>
        <a:ea typeface="+mn-ea"/>
        <a:cs typeface="+mn-cs"/>
      </a:defRPr>
    </a:lvl2pPr>
    <a:lvl3pPr marL="1219170" algn="l" defTabSz="609585" rtl="0" eaLnBrk="1" latinLnBrk="0" hangingPunct="1">
      <a:defRPr sz="1600" b="0" i="0" kern="1200">
        <a:solidFill>
          <a:schemeClr val="tx1"/>
        </a:solidFill>
        <a:latin typeface="Source Sans Pro" panose="020B0503030403020204" pitchFamily="34" charset="77"/>
        <a:ea typeface="+mn-ea"/>
        <a:cs typeface="+mn-cs"/>
      </a:defRPr>
    </a:lvl3pPr>
    <a:lvl4pPr marL="1828754" algn="l" defTabSz="609585" rtl="0" eaLnBrk="1" latinLnBrk="0" hangingPunct="1">
      <a:defRPr sz="1600" b="0" i="0" kern="1200">
        <a:solidFill>
          <a:schemeClr val="tx1"/>
        </a:solidFill>
        <a:latin typeface="Source Sans Pro" panose="020B0503030403020204" pitchFamily="34" charset="77"/>
        <a:ea typeface="+mn-ea"/>
        <a:cs typeface="+mn-cs"/>
      </a:defRPr>
    </a:lvl4pPr>
    <a:lvl5pPr marL="2438339" algn="l" defTabSz="609585" rtl="0" eaLnBrk="1" latinLnBrk="0" hangingPunct="1">
      <a:defRPr sz="1600" b="0" i="0" kern="1200">
        <a:solidFill>
          <a:schemeClr val="tx1"/>
        </a:solidFill>
        <a:latin typeface="Source Sans Pro" panose="020B0503030403020204" pitchFamily="34" charset="77"/>
        <a:ea typeface="+mn-ea"/>
        <a:cs typeface="+mn-cs"/>
      </a:defRPr>
    </a:lvl5pPr>
    <a:lvl6pPr marL="3047924" algn="l" defTabSz="609585" rtl="0" eaLnBrk="1" latinLnBrk="0" hangingPunct="1">
      <a:defRPr sz="1600" kern="1200">
        <a:solidFill>
          <a:schemeClr val="tx1"/>
        </a:solidFill>
        <a:latin typeface="+mn-lt"/>
        <a:ea typeface="+mn-ea"/>
        <a:cs typeface="+mn-cs"/>
      </a:defRPr>
    </a:lvl6pPr>
    <a:lvl7pPr marL="3657509" algn="l" defTabSz="609585" rtl="0" eaLnBrk="1" latinLnBrk="0" hangingPunct="1">
      <a:defRPr sz="1600" kern="1200">
        <a:solidFill>
          <a:schemeClr val="tx1"/>
        </a:solidFill>
        <a:latin typeface="+mn-lt"/>
        <a:ea typeface="+mn-ea"/>
        <a:cs typeface="+mn-cs"/>
      </a:defRPr>
    </a:lvl7pPr>
    <a:lvl8pPr marL="4267093" algn="l" defTabSz="609585" rtl="0" eaLnBrk="1" latinLnBrk="0" hangingPunct="1">
      <a:defRPr sz="1600" kern="1200">
        <a:solidFill>
          <a:schemeClr val="tx1"/>
        </a:solidFill>
        <a:latin typeface="+mn-lt"/>
        <a:ea typeface="+mn-ea"/>
        <a:cs typeface="+mn-cs"/>
      </a:defRPr>
    </a:lvl8pPr>
    <a:lvl9pPr marL="4876678" algn="l" defTabSz="609585"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5"/>
          </p:nvPr>
        </p:nvSpPr>
        <p:spPr/>
        <p:txBody>
          <a:bodyPr/>
          <a:lstStyle/>
          <a:p>
            <a:fld id="{97863621-2E60-B848-8968-B0341E26A312}" type="slidenum">
              <a:rPr lang="en-US" smtClean="0"/>
              <a:pPr/>
              <a:t>4</a:t>
            </a:fld>
            <a:endParaRPr lang="en-US" dirty="0"/>
          </a:p>
        </p:txBody>
      </p:sp>
    </p:spTree>
    <p:extLst>
      <p:ext uri="{BB962C8B-B14F-4D97-AF65-F5344CB8AC3E}">
        <p14:creationId xmlns:p14="http://schemas.microsoft.com/office/powerpoint/2010/main" val="23784209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5"/>
          </p:nvPr>
        </p:nvSpPr>
        <p:spPr/>
        <p:txBody>
          <a:bodyPr/>
          <a:lstStyle/>
          <a:p>
            <a:fld id="{97863621-2E60-B848-8968-B0341E26A312}" type="slidenum">
              <a:rPr lang="en-US" smtClean="0"/>
              <a:pPr/>
              <a:t>16</a:t>
            </a:fld>
            <a:endParaRPr lang="en-US" dirty="0"/>
          </a:p>
        </p:txBody>
      </p:sp>
    </p:spTree>
    <p:extLst>
      <p:ext uri="{BB962C8B-B14F-4D97-AF65-F5344CB8AC3E}">
        <p14:creationId xmlns:p14="http://schemas.microsoft.com/office/powerpoint/2010/main" val="27601582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97863621-2E60-B848-8968-B0341E26A312}" type="slidenum">
              <a:rPr lang="en-US" smtClean="0"/>
              <a:pPr/>
              <a:t>17</a:t>
            </a:fld>
            <a:endParaRPr lang="en-US" dirty="0"/>
          </a:p>
        </p:txBody>
      </p:sp>
    </p:spTree>
    <p:extLst>
      <p:ext uri="{BB962C8B-B14F-4D97-AF65-F5344CB8AC3E}">
        <p14:creationId xmlns:p14="http://schemas.microsoft.com/office/powerpoint/2010/main" val="16350355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0942188C-04BD-BC42-B791-48A24DB9C27A}" type="slidenum">
              <a:rPr lang="fr-FR" smtClean="0"/>
              <a:t>5</a:t>
            </a:fld>
            <a:endParaRPr lang="fr-FR"/>
          </a:p>
        </p:txBody>
      </p:sp>
    </p:spTree>
    <p:extLst>
      <p:ext uri="{BB962C8B-B14F-4D97-AF65-F5344CB8AC3E}">
        <p14:creationId xmlns:p14="http://schemas.microsoft.com/office/powerpoint/2010/main" val="20641092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285750" indent="-285750">
              <a:buFontTx/>
              <a:buChar char="-"/>
            </a:pPr>
            <a:endParaRPr lang="fr-FR" dirty="0"/>
          </a:p>
        </p:txBody>
      </p:sp>
      <p:sp>
        <p:nvSpPr>
          <p:cNvPr id="4" name="Espace réservé du numéro de diapositive 3"/>
          <p:cNvSpPr>
            <a:spLocks noGrp="1"/>
          </p:cNvSpPr>
          <p:nvPr>
            <p:ph type="sldNum" sz="quarter" idx="5"/>
          </p:nvPr>
        </p:nvSpPr>
        <p:spPr/>
        <p:txBody>
          <a:bodyPr/>
          <a:lstStyle/>
          <a:p>
            <a:fld id="{0942188C-04BD-BC42-B791-48A24DB9C27A}" type="slidenum">
              <a:rPr lang="fr-FR" smtClean="0"/>
              <a:t>6</a:t>
            </a:fld>
            <a:endParaRPr lang="fr-FR"/>
          </a:p>
        </p:txBody>
      </p:sp>
    </p:spTree>
    <p:extLst>
      <p:ext uri="{BB962C8B-B14F-4D97-AF65-F5344CB8AC3E}">
        <p14:creationId xmlns:p14="http://schemas.microsoft.com/office/powerpoint/2010/main" val="9401975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a:p>
            <a:endParaRPr lang="fr-FR" dirty="0"/>
          </a:p>
        </p:txBody>
      </p:sp>
      <p:sp>
        <p:nvSpPr>
          <p:cNvPr id="4" name="Espace réservé du numéro de diapositive 3"/>
          <p:cNvSpPr>
            <a:spLocks noGrp="1"/>
          </p:cNvSpPr>
          <p:nvPr>
            <p:ph type="sldNum" sz="quarter" idx="5"/>
          </p:nvPr>
        </p:nvSpPr>
        <p:spPr/>
        <p:txBody>
          <a:bodyPr/>
          <a:lstStyle/>
          <a:p>
            <a:fld id="{0942188C-04BD-BC42-B791-48A24DB9C27A}" type="slidenum">
              <a:rPr lang="fr-FR" smtClean="0"/>
              <a:t>7</a:t>
            </a:fld>
            <a:endParaRPr lang="fr-FR"/>
          </a:p>
        </p:txBody>
      </p:sp>
    </p:spTree>
    <p:extLst>
      <p:ext uri="{BB962C8B-B14F-4D97-AF65-F5344CB8AC3E}">
        <p14:creationId xmlns:p14="http://schemas.microsoft.com/office/powerpoint/2010/main" val="25842778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0942188C-04BD-BC42-B791-48A24DB9C27A}" type="slidenum">
              <a:rPr lang="fr-FR" smtClean="0"/>
              <a:t>8</a:t>
            </a:fld>
            <a:endParaRPr lang="fr-FR"/>
          </a:p>
        </p:txBody>
      </p:sp>
    </p:spTree>
    <p:extLst>
      <p:ext uri="{BB962C8B-B14F-4D97-AF65-F5344CB8AC3E}">
        <p14:creationId xmlns:p14="http://schemas.microsoft.com/office/powerpoint/2010/main" val="7177945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solidFill>
                <a:srgbClr val="094B6A"/>
              </a:solidFill>
              <a:effectLst/>
              <a:latin typeface="Helvetica Neue Light" panose="02000403000000020004" pitchFamily="2" charset="0"/>
            </a:endParaRPr>
          </a:p>
          <a:p>
            <a:endParaRPr lang="fr-FR" dirty="0"/>
          </a:p>
        </p:txBody>
      </p:sp>
      <p:sp>
        <p:nvSpPr>
          <p:cNvPr id="4" name="Espace réservé du numéro de diapositive 3"/>
          <p:cNvSpPr>
            <a:spLocks noGrp="1"/>
          </p:cNvSpPr>
          <p:nvPr>
            <p:ph type="sldNum" sz="quarter" idx="5"/>
          </p:nvPr>
        </p:nvSpPr>
        <p:spPr/>
        <p:txBody>
          <a:bodyPr/>
          <a:lstStyle/>
          <a:p>
            <a:fld id="{0942188C-04BD-BC42-B791-48A24DB9C27A}" type="slidenum">
              <a:rPr lang="fr-FR" smtClean="0"/>
              <a:t>9</a:t>
            </a:fld>
            <a:endParaRPr lang="fr-FR"/>
          </a:p>
        </p:txBody>
      </p:sp>
    </p:spTree>
    <p:extLst>
      <p:ext uri="{BB962C8B-B14F-4D97-AF65-F5344CB8AC3E}">
        <p14:creationId xmlns:p14="http://schemas.microsoft.com/office/powerpoint/2010/main" val="14382825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0942188C-04BD-BC42-B791-48A24DB9C27A}" type="slidenum">
              <a:rPr lang="fr-FR" smtClean="0"/>
              <a:t>10</a:t>
            </a:fld>
            <a:endParaRPr lang="fr-FR"/>
          </a:p>
        </p:txBody>
      </p:sp>
    </p:spTree>
    <p:extLst>
      <p:ext uri="{BB962C8B-B14F-4D97-AF65-F5344CB8AC3E}">
        <p14:creationId xmlns:p14="http://schemas.microsoft.com/office/powerpoint/2010/main" val="23410666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5"/>
          </p:nvPr>
        </p:nvSpPr>
        <p:spPr/>
        <p:txBody>
          <a:bodyPr/>
          <a:lstStyle/>
          <a:p>
            <a:fld id="{97863621-2E60-B848-8968-B0341E26A312}" type="slidenum">
              <a:rPr lang="en-US" smtClean="0"/>
              <a:pPr/>
              <a:t>11</a:t>
            </a:fld>
            <a:endParaRPr lang="en-US" dirty="0"/>
          </a:p>
        </p:txBody>
      </p:sp>
    </p:spTree>
    <p:extLst>
      <p:ext uri="{BB962C8B-B14F-4D97-AF65-F5344CB8AC3E}">
        <p14:creationId xmlns:p14="http://schemas.microsoft.com/office/powerpoint/2010/main" val="3234210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5"/>
          </p:nvPr>
        </p:nvSpPr>
        <p:spPr/>
        <p:txBody>
          <a:bodyPr/>
          <a:lstStyle/>
          <a:p>
            <a:fld id="{97863621-2E60-B848-8968-B0341E26A312}" type="slidenum">
              <a:rPr lang="en-US" smtClean="0"/>
              <a:pPr/>
              <a:t>12</a:t>
            </a:fld>
            <a:endParaRPr lang="en-US" dirty="0"/>
          </a:p>
        </p:txBody>
      </p:sp>
    </p:spTree>
    <p:extLst>
      <p:ext uri="{BB962C8B-B14F-4D97-AF65-F5344CB8AC3E}">
        <p14:creationId xmlns:p14="http://schemas.microsoft.com/office/powerpoint/2010/main" val="81204856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Callout imag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16866EE-EE20-5740-A853-A06FD2AB919F}"/>
              </a:ext>
            </a:extLst>
          </p:cNvPr>
          <p:cNvSpPr/>
          <p:nvPr userDrawn="1"/>
        </p:nvSpPr>
        <p:spPr>
          <a:xfrm>
            <a:off x="0" y="0"/>
            <a:ext cx="121920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Espace réservé de la date 2">
            <a:extLst>
              <a:ext uri="{FF2B5EF4-FFF2-40B4-BE49-F238E27FC236}">
                <a16:creationId xmlns:a16="http://schemas.microsoft.com/office/drawing/2014/main" id="{1D5FF0EC-3A48-054C-919C-AA30D900524A}"/>
              </a:ext>
            </a:extLst>
          </p:cNvPr>
          <p:cNvSpPr>
            <a:spLocks noGrp="1"/>
          </p:cNvSpPr>
          <p:nvPr>
            <p:ph type="dt" sz="half" idx="10"/>
          </p:nvPr>
        </p:nvSpPr>
        <p:spPr bwMode="gray">
          <a:xfrm>
            <a:off x="0" y="6618000"/>
            <a:ext cx="240000" cy="240000"/>
          </a:xfrm>
          <a:prstGeom prst="rect">
            <a:avLst/>
          </a:prstGeom>
          <a:ln>
            <a:solidFill>
              <a:schemeClr val="bg1">
                <a:alpha val="0"/>
              </a:schemeClr>
            </a:solidFill>
          </a:ln>
        </p:spPr>
        <p:txBody>
          <a:bodyPr vert="horz" lIns="0" tIns="0" rIns="0" bIns="0" rtlCol="0" anchor="ctr" anchorCtr="0">
            <a:noAutofit/>
          </a:bodyPr>
          <a:lstStyle>
            <a:defPPr>
              <a:defRPr lang="en-US"/>
            </a:defPPr>
            <a:lvl1pPr marL="0" algn="ctr" defTabSz="914400" rtl="0" eaLnBrk="1" latinLnBrk="0" hangingPunct="1">
              <a:defRPr sz="133" b="0" i="0" kern="1200">
                <a:solidFill>
                  <a:schemeClr val="tx1">
                    <a:alpha val="0"/>
                  </a:schemeClr>
                </a:solidFill>
                <a:latin typeface="Source Sans Pro" panose="020B0503030403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Date</a:t>
            </a:r>
            <a:endParaRPr lang="en-US" noProof="0"/>
          </a:p>
        </p:txBody>
      </p:sp>
      <p:sp>
        <p:nvSpPr>
          <p:cNvPr id="16" name="Espace réservé du pied de page 3">
            <a:extLst>
              <a:ext uri="{FF2B5EF4-FFF2-40B4-BE49-F238E27FC236}">
                <a16:creationId xmlns:a16="http://schemas.microsoft.com/office/drawing/2014/main" id="{DB2A94B8-B1F2-024B-BAA8-A32CC8F5E8F8}"/>
              </a:ext>
            </a:extLst>
          </p:cNvPr>
          <p:cNvSpPr>
            <a:spLocks noGrp="1"/>
          </p:cNvSpPr>
          <p:nvPr>
            <p:ph type="ftr" sz="quarter" idx="11"/>
          </p:nvPr>
        </p:nvSpPr>
        <p:spPr bwMode="gray">
          <a:xfrm>
            <a:off x="0" y="6618000"/>
            <a:ext cx="240000" cy="240000"/>
          </a:xfrm>
          <a:prstGeom prst="rect">
            <a:avLst/>
          </a:prstGeom>
          <a:ln>
            <a:solidFill>
              <a:schemeClr val="bg1">
                <a:alpha val="0"/>
              </a:schemeClr>
            </a:solidFill>
          </a:ln>
        </p:spPr>
        <p:txBody>
          <a:bodyPr vert="horz" lIns="0" tIns="0" rIns="0" bIns="0" rtlCol="0" anchor="ctr" anchorCtr="0">
            <a:noAutofit/>
          </a:bodyPr>
          <a:lstStyle>
            <a:defPPr>
              <a:defRPr lang="en-US"/>
            </a:defPPr>
            <a:lvl1pPr marL="0" algn="ctr" defTabSz="914400" rtl="0" eaLnBrk="1" latinLnBrk="0" hangingPunct="1">
              <a:defRPr sz="133" b="0" i="0" kern="1200">
                <a:solidFill>
                  <a:schemeClr val="tx1">
                    <a:alpha val="0"/>
                  </a:schemeClr>
                </a:solidFill>
                <a:latin typeface="Source Sans Pro" panose="020B0503030403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OVHcloud Proprietary &amp; Confidential</a:t>
            </a:r>
            <a:endParaRPr lang="en-US" noProof="0"/>
          </a:p>
        </p:txBody>
      </p:sp>
      <p:sp>
        <p:nvSpPr>
          <p:cNvPr id="17" name="Espace réservé du texte 2">
            <a:extLst>
              <a:ext uri="{FF2B5EF4-FFF2-40B4-BE49-F238E27FC236}">
                <a16:creationId xmlns:a16="http://schemas.microsoft.com/office/drawing/2014/main" id="{FBFCAE2F-F98F-AC42-9C8E-B8F4FB52B4E8}"/>
              </a:ext>
            </a:extLst>
          </p:cNvPr>
          <p:cNvSpPr>
            <a:spLocks noGrp="1"/>
          </p:cNvSpPr>
          <p:nvPr>
            <p:ph type="body" sz="quarter" idx="18"/>
          </p:nvPr>
        </p:nvSpPr>
        <p:spPr bwMode="gray">
          <a:xfrm>
            <a:off x="457199" y="746910"/>
            <a:ext cx="3911096" cy="624689"/>
          </a:xfrm>
          <a:prstGeom prst="rect">
            <a:avLst/>
          </a:prstGeom>
          <a:blipFill>
            <a:blip r:embed="rId2"/>
            <a:stretch>
              <a:fillRect/>
            </a:stretch>
          </a:blipFill>
          <a:ln>
            <a:solidFill>
              <a:schemeClr val="bg1">
                <a:alpha val="0"/>
              </a:schemeClr>
            </a:solidFill>
          </a:ln>
        </p:spPr>
        <p:txBody>
          <a:bodyPr anchor="ctr" anchorCtr="0"/>
          <a:lstStyle>
            <a:lvl1pPr marL="0" indent="0" algn="ctr">
              <a:buNone/>
              <a:defRPr sz="133">
                <a:solidFill>
                  <a:schemeClr val="accent1">
                    <a:alpha val="0"/>
                  </a:schemeClr>
                </a:solidFill>
              </a:defRPr>
            </a:lvl1pPr>
          </a:lstStyle>
          <a:p>
            <a:pPr lvl="0"/>
            <a:r>
              <a:rPr lang="en-US" noProof="0"/>
              <a:t>Click to edit Master text styles</a:t>
            </a:r>
          </a:p>
        </p:txBody>
      </p:sp>
      <p:sp>
        <p:nvSpPr>
          <p:cNvPr id="18" name="Title 5">
            <a:extLst>
              <a:ext uri="{FF2B5EF4-FFF2-40B4-BE49-F238E27FC236}">
                <a16:creationId xmlns:a16="http://schemas.microsoft.com/office/drawing/2014/main" id="{D4AC89AE-F328-9A4A-A83C-178D5273D6D5}"/>
              </a:ext>
            </a:extLst>
          </p:cNvPr>
          <p:cNvSpPr>
            <a:spLocks noGrp="1"/>
          </p:cNvSpPr>
          <p:nvPr>
            <p:ph type="title"/>
          </p:nvPr>
        </p:nvSpPr>
        <p:spPr>
          <a:xfrm>
            <a:off x="454324" y="2766218"/>
            <a:ext cx="5960226" cy="1325563"/>
          </a:xfrm>
          <a:prstGeom prst="rect">
            <a:avLst/>
          </a:prstGeom>
        </p:spPr>
        <p:txBody>
          <a:bodyPr/>
          <a:lstStyle>
            <a:lvl1pPr>
              <a:defRPr>
                <a:solidFill>
                  <a:schemeClr val="bg1"/>
                </a:solidFill>
              </a:defRPr>
            </a:lvl1pPr>
          </a:lstStyle>
          <a:p>
            <a:r>
              <a:rPr lang="en-US" dirty="0"/>
              <a:t>Click to edit Master title style</a:t>
            </a:r>
          </a:p>
        </p:txBody>
      </p:sp>
      <p:sp>
        <p:nvSpPr>
          <p:cNvPr id="20" name="Slide Number Placeholder 5">
            <a:extLst>
              <a:ext uri="{FF2B5EF4-FFF2-40B4-BE49-F238E27FC236}">
                <a16:creationId xmlns:a16="http://schemas.microsoft.com/office/drawing/2014/main" id="{F79CCDED-7229-D94A-9632-0EBB940A70BC}"/>
              </a:ext>
            </a:extLst>
          </p:cNvPr>
          <p:cNvSpPr txBox="1">
            <a:spLocks/>
          </p:cNvSpPr>
          <p:nvPr userDrawn="1"/>
        </p:nvSpPr>
        <p:spPr>
          <a:xfrm>
            <a:off x="11734800" y="6400800"/>
            <a:ext cx="139424" cy="328295"/>
          </a:xfrm>
          <a:prstGeom prst="rect">
            <a:avLst/>
          </a:prstGeom>
        </p:spPr>
        <p:txBody>
          <a:bodyPr vert="horz" wrap="none" lIns="121920" tIns="60960" rIns="121920" bIns="60960"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0" i="0" smtClean="0">
                <a:solidFill>
                  <a:schemeClr val="bg1">
                    <a:lumMod val="85000"/>
                  </a:schemeClr>
                </a:solidFill>
                <a:latin typeface="Source Sans Pro Light" panose="020B0403030403020204" pitchFamily="34" charset="77"/>
              </a:rPr>
              <a:pPr algn="ctr"/>
              <a:t>‹N°›</a:t>
            </a:fld>
            <a:endParaRPr lang="en-US" sz="1200" b="0" i="0" dirty="0">
              <a:solidFill>
                <a:schemeClr val="bg1">
                  <a:lumMod val="85000"/>
                </a:schemeClr>
              </a:solidFill>
              <a:latin typeface="Source Sans Pro Light" panose="020B0403030403020204" pitchFamily="34" charset="77"/>
            </a:endParaRPr>
          </a:p>
        </p:txBody>
      </p:sp>
      <p:pic>
        <p:nvPicPr>
          <p:cNvPr id="3" name="Graphic 2">
            <a:extLst>
              <a:ext uri="{FF2B5EF4-FFF2-40B4-BE49-F238E27FC236}">
                <a16:creationId xmlns:a16="http://schemas.microsoft.com/office/drawing/2014/main" id="{8AC32623-C295-7D4F-8561-8A274D8C1C6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8001000" y="1238986"/>
            <a:ext cx="4959570" cy="4380025"/>
          </a:xfrm>
          <a:prstGeom prst="rect">
            <a:avLst/>
          </a:prstGeom>
        </p:spPr>
      </p:pic>
    </p:spTree>
    <p:extLst>
      <p:ext uri="{BB962C8B-B14F-4D97-AF65-F5344CB8AC3E}">
        <p14:creationId xmlns:p14="http://schemas.microsoft.com/office/powerpoint/2010/main" val="20993095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_grey grid overlay">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FFB2412C-547D-A140-AF98-2CFB30A64084}"/>
              </a:ext>
            </a:extLst>
          </p:cNvPr>
          <p:cNvSpPr>
            <a:spLocks noGrp="1"/>
          </p:cNvSpPr>
          <p:nvPr>
            <p:ph type="pic" sz="quarter" idx="12"/>
          </p:nvPr>
        </p:nvSpPr>
        <p:spPr>
          <a:xfrm>
            <a:off x="0" y="0"/>
            <a:ext cx="12192000" cy="6858000"/>
          </a:xfrm>
        </p:spPr>
        <p:txBody>
          <a:bodyPr lIns="182880" tIns="91440" rIns="182880" bIns="91440"/>
          <a:lstStyle>
            <a:lvl1pPr marL="0" indent="0">
              <a:buFontTx/>
              <a:buNone/>
              <a:defRPr/>
            </a:lvl1pPr>
          </a:lstStyle>
          <a:p>
            <a:r>
              <a:rPr lang="en-US"/>
              <a:t>Click icon to add picture</a:t>
            </a:r>
          </a:p>
        </p:txBody>
      </p:sp>
      <p:sp>
        <p:nvSpPr>
          <p:cNvPr id="10" name="Slide Number Placeholder 5">
            <a:extLst>
              <a:ext uri="{FF2B5EF4-FFF2-40B4-BE49-F238E27FC236}">
                <a16:creationId xmlns:a16="http://schemas.microsoft.com/office/drawing/2014/main" id="{AAF8BD88-F276-9646-90A8-AE11B549DE5F}"/>
              </a:ext>
            </a:extLst>
          </p:cNvPr>
          <p:cNvSpPr txBox="1">
            <a:spLocks/>
          </p:cNvSpPr>
          <p:nvPr userDrawn="1"/>
        </p:nvSpPr>
        <p:spPr>
          <a:xfrm>
            <a:off x="11734800" y="6400800"/>
            <a:ext cx="139424" cy="328295"/>
          </a:xfrm>
          <a:prstGeom prst="rect">
            <a:avLst/>
          </a:prstGeom>
        </p:spPr>
        <p:txBody>
          <a:bodyPr vert="horz" wrap="none" lIns="121920" tIns="60960" rIns="121920" bIns="60960"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0" i="0" smtClean="0">
                <a:latin typeface="Source Sans Pro Light" panose="020B0403030403020204" pitchFamily="34" charset="77"/>
              </a:rPr>
              <a:pPr algn="ctr"/>
              <a:t>‹N°›</a:t>
            </a:fld>
            <a:endParaRPr lang="en-US" sz="1200" b="0" i="0" dirty="0">
              <a:latin typeface="Source Sans Pro Light" panose="020B0403030403020204" pitchFamily="34" charset="77"/>
            </a:endParaRPr>
          </a:p>
        </p:txBody>
      </p:sp>
    </p:spTree>
    <p:extLst>
      <p:ext uri="{BB962C8B-B14F-4D97-AF65-F5344CB8AC3E}">
        <p14:creationId xmlns:p14="http://schemas.microsoft.com/office/powerpoint/2010/main" val="29472340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grey grid overlay">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FFB2412C-547D-A140-AF98-2CFB30A64084}"/>
              </a:ext>
            </a:extLst>
          </p:cNvPr>
          <p:cNvSpPr>
            <a:spLocks noGrp="1"/>
          </p:cNvSpPr>
          <p:nvPr>
            <p:ph type="pic" sz="quarter" idx="12"/>
          </p:nvPr>
        </p:nvSpPr>
        <p:spPr>
          <a:xfrm>
            <a:off x="0" y="0"/>
            <a:ext cx="12192000" cy="6858000"/>
          </a:xfrm>
        </p:spPr>
        <p:txBody>
          <a:bodyPr lIns="182880" tIns="91440" rIns="182880" bIns="91440"/>
          <a:lstStyle>
            <a:lvl1pPr marL="0" indent="0">
              <a:buFontTx/>
              <a:buNone/>
              <a:defRPr/>
            </a:lvl1pPr>
          </a:lstStyle>
          <a:p>
            <a:r>
              <a:rPr lang="en-US"/>
              <a:t>Click icon to add picture</a:t>
            </a:r>
          </a:p>
        </p:txBody>
      </p:sp>
      <p:pic>
        <p:nvPicPr>
          <p:cNvPr id="9" name="Picture 8">
            <a:extLst>
              <a:ext uri="{FF2B5EF4-FFF2-40B4-BE49-F238E27FC236}">
                <a16:creationId xmlns:a16="http://schemas.microsoft.com/office/drawing/2014/main" id="{B3397720-5E51-A141-99B2-C20515CAC3FC}"/>
              </a:ext>
            </a:extLst>
          </p:cNvPr>
          <p:cNvPicPr>
            <a:picLocks noChangeAspect="1"/>
          </p:cNvPicPr>
          <p:nvPr userDrawn="1"/>
        </p:nvPicPr>
        <p:blipFill>
          <a:blip r:embed="rId2"/>
          <a:stretch>
            <a:fillRect/>
          </a:stretch>
        </p:blipFill>
        <p:spPr>
          <a:xfrm>
            <a:off x="335360" y="6381328"/>
            <a:ext cx="1584176" cy="255169"/>
          </a:xfrm>
          <a:prstGeom prst="rect">
            <a:avLst/>
          </a:prstGeom>
        </p:spPr>
      </p:pic>
      <p:sp>
        <p:nvSpPr>
          <p:cNvPr id="10" name="Slide Number Placeholder 5">
            <a:extLst>
              <a:ext uri="{FF2B5EF4-FFF2-40B4-BE49-F238E27FC236}">
                <a16:creationId xmlns:a16="http://schemas.microsoft.com/office/drawing/2014/main" id="{AAF8BD88-F276-9646-90A8-AE11B549DE5F}"/>
              </a:ext>
            </a:extLst>
          </p:cNvPr>
          <p:cNvSpPr txBox="1">
            <a:spLocks/>
          </p:cNvSpPr>
          <p:nvPr userDrawn="1"/>
        </p:nvSpPr>
        <p:spPr>
          <a:xfrm>
            <a:off x="11734800" y="6400800"/>
            <a:ext cx="139424" cy="328295"/>
          </a:xfrm>
          <a:prstGeom prst="rect">
            <a:avLst/>
          </a:prstGeom>
        </p:spPr>
        <p:txBody>
          <a:bodyPr vert="horz" wrap="none" lIns="121920" tIns="60960" rIns="121920" bIns="60960"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0" i="0" smtClean="0">
                <a:latin typeface="Source Sans Pro Light" panose="020B0403030403020204" pitchFamily="34" charset="77"/>
              </a:rPr>
              <a:pPr algn="ctr"/>
              <a:t>‹N°›</a:t>
            </a:fld>
            <a:endParaRPr lang="en-US" sz="1200" b="0" i="0" dirty="0">
              <a:latin typeface="Source Sans Pro Light" panose="020B0403030403020204" pitchFamily="34" charset="77"/>
            </a:endParaRPr>
          </a:p>
        </p:txBody>
      </p:sp>
      <p:pic>
        <p:nvPicPr>
          <p:cNvPr id="3" name="Graphic 2">
            <a:extLst>
              <a:ext uri="{FF2B5EF4-FFF2-40B4-BE49-F238E27FC236}">
                <a16:creationId xmlns:a16="http://schemas.microsoft.com/office/drawing/2014/main" id="{17264452-8975-3C44-A116-D6E98D4D4E0F}"/>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391400" y="2362200"/>
            <a:ext cx="5651500" cy="4991100"/>
          </a:xfrm>
          <a:prstGeom prst="rect">
            <a:avLst/>
          </a:prstGeom>
        </p:spPr>
      </p:pic>
    </p:spTree>
    <p:extLst>
      <p:ext uri="{BB962C8B-B14F-4D97-AF65-F5344CB8AC3E}">
        <p14:creationId xmlns:p14="http://schemas.microsoft.com/office/powerpoint/2010/main" val="34787970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lue grid overlay">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7BDD2750-5F42-194C-923D-2A8B694F1332}"/>
              </a:ext>
            </a:extLst>
          </p:cNvPr>
          <p:cNvSpPr>
            <a:spLocks noGrp="1"/>
          </p:cNvSpPr>
          <p:nvPr>
            <p:ph type="pic" sz="quarter" idx="12"/>
          </p:nvPr>
        </p:nvSpPr>
        <p:spPr>
          <a:xfrm>
            <a:off x="0" y="0"/>
            <a:ext cx="12192000" cy="6858000"/>
          </a:xfrm>
        </p:spPr>
        <p:txBody>
          <a:bodyPr lIns="182880" tIns="91440" rIns="182880" bIns="91440"/>
          <a:lstStyle>
            <a:lvl1pPr marL="0" indent="0">
              <a:buFontTx/>
              <a:buNone/>
              <a:defRPr/>
            </a:lvl1pPr>
          </a:lstStyle>
          <a:p>
            <a:r>
              <a:rPr lang="en-US"/>
              <a:t>Click icon to add picture</a:t>
            </a:r>
          </a:p>
        </p:txBody>
      </p:sp>
      <p:pic>
        <p:nvPicPr>
          <p:cNvPr id="8" name="Picture 7">
            <a:extLst>
              <a:ext uri="{FF2B5EF4-FFF2-40B4-BE49-F238E27FC236}">
                <a16:creationId xmlns:a16="http://schemas.microsoft.com/office/drawing/2014/main" id="{AD203A04-354E-0A44-B817-9684B7B5E96D}"/>
              </a:ext>
            </a:extLst>
          </p:cNvPr>
          <p:cNvPicPr>
            <a:picLocks noChangeAspect="1"/>
          </p:cNvPicPr>
          <p:nvPr userDrawn="1"/>
        </p:nvPicPr>
        <p:blipFill>
          <a:blip r:embed="rId2"/>
          <a:stretch>
            <a:fillRect/>
          </a:stretch>
        </p:blipFill>
        <p:spPr>
          <a:xfrm>
            <a:off x="335360" y="6381328"/>
            <a:ext cx="1584176" cy="255169"/>
          </a:xfrm>
          <a:prstGeom prst="rect">
            <a:avLst/>
          </a:prstGeom>
        </p:spPr>
      </p:pic>
      <p:sp>
        <p:nvSpPr>
          <p:cNvPr id="10" name="Slide Number Placeholder 5">
            <a:extLst>
              <a:ext uri="{FF2B5EF4-FFF2-40B4-BE49-F238E27FC236}">
                <a16:creationId xmlns:a16="http://schemas.microsoft.com/office/drawing/2014/main" id="{0E3CA884-32AD-914D-B68D-79FC1FA30DDD}"/>
              </a:ext>
            </a:extLst>
          </p:cNvPr>
          <p:cNvSpPr txBox="1">
            <a:spLocks/>
          </p:cNvSpPr>
          <p:nvPr userDrawn="1"/>
        </p:nvSpPr>
        <p:spPr>
          <a:xfrm>
            <a:off x="11734800" y="6400800"/>
            <a:ext cx="139424" cy="328295"/>
          </a:xfrm>
          <a:prstGeom prst="rect">
            <a:avLst/>
          </a:prstGeom>
        </p:spPr>
        <p:txBody>
          <a:bodyPr vert="horz" wrap="none" lIns="121920" tIns="60960" rIns="121920" bIns="60960"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0" i="0" smtClean="0">
                <a:latin typeface="Source Sans Pro Light" panose="020B0403030403020204" pitchFamily="34" charset="77"/>
              </a:rPr>
              <a:pPr algn="ctr"/>
              <a:t>‹N°›</a:t>
            </a:fld>
            <a:endParaRPr lang="en-US" sz="1200" b="0" i="0" dirty="0">
              <a:latin typeface="Source Sans Pro Light" panose="020B0403030403020204" pitchFamily="34" charset="77"/>
            </a:endParaRPr>
          </a:p>
        </p:txBody>
      </p:sp>
    </p:spTree>
    <p:extLst>
      <p:ext uri="{BB962C8B-B14F-4D97-AF65-F5344CB8AC3E}">
        <p14:creationId xmlns:p14="http://schemas.microsoft.com/office/powerpoint/2010/main" val="12771092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grid on blu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81F010C-8DC4-2340-A7DF-62A9E9E4D1FA}"/>
              </a:ext>
            </a:extLst>
          </p:cNvPr>
          <p:cNvSpPr/>
          <p:nvPr userDrawn="1"/>
        </p:nvSpPr>
        <p:spPr>
          <a:xfrm>
            <a:off x="0" y="0"/>
            <a:ext cx="12192000"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Espace réservé du numéro de diapositive 12">
            <a:extLst>
              <a:ext uri="{FF2B5EF4-FFF2-40B4-BE49-F238E27FC236}">
                <a16:creationId xmlns:a16="http://schemas.microsoft.com/office/drawing/2014/main" id="{CF475BE0-7E5A-704D-B15B-30F9F9CEBA5A}"/>
              </a:ext>
            </a:extLst>
          </p:cNvPr>
          <p:cNvSpPr>
            <a:spLocks noGrp="1"/>
          </p:cNvSpPr>
          <p:nvPr>
            <p:ph type="sldNum" sz="quarter" idx="12"/>
          </p:nvPr>
        </p:nvSpPr>
        <p:spPr bwMode="gray">
          <a:xfrm>
            <a:off x="10176454" y="6276118"/>
            <a:ext cx="1774025" cy="384041"/>
          </a:xfrm>
          <a:prstGeom prst="rect">
            <a:avLst/>
          </a:prstGeom>
          <a:ln>
            <a:solidFill>
              <a:schemeClr val="tx1">
                <a:alpha val="0"/>
              </a:schemeClr>
            </a:solidFill>
          </a:ln>
        </p:spPr>
        <p:txBody>
          <a:bodyPr vert="horz" lIns="0" tIns="0" rIns="0" bIns="0" rtlCol="0" anchor="b" anchorCtr="0">
            <a:noAutofit/>
          </a:bodyPr>
          <a:lstStyle>
            <a:defPPr>
              <a:defRPr lang="en-US"/>
            </a:defPPr>
            <a:lvl1pPr marL="0" algn="r" defTabSz="914400" rtl="0" eaLnBrk="1" latinLnBrk="0" hangingPunct="1">
              <a:defRPr sz="1300" b="0" i="0" kern="1200" cap="none" baseline="0">
                <a:solidFill>
                  <a:schemeClr val="tx2"/>
                </a:solidFill>
                <a:latin typeface="Source Sans Pro" panose="020B0503030403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33122C9-A0B9-462F-8757-0847AD287B63}" type="slidenum">
              <a:rPr lang="en-US" smtClean="0"/>
              <a:pPr/>
              <a:t>‹N°›</a:t>
            </a:fld>
            <a:endParaRPr lang="en-US" noProof="0" dirty="0"/>
          </a:p>
        </p:txBody>
      </p:sp>
      <p:sp>
        <p:nvSpPr>
          <p:cNvPr id="9" name="Titre 3">
            <a:extLst>
              <a:ext uri="{FF2B5EF4-FFF2-40B4-BE49-F238E27FC236}">
                <a16:creationId xmlns:a16="http://schemas.microsoft.com/office/drawing/2014/main" id="{473AE5DF-9CA4-534E-A3D8-EE3A877EDA4E}"/>
              </a:ext>
            </a:extLst>
          </p:cNvPr>
          <p:cNvSpPr>
            <a:spLocks noGrp="1"/>
          </p:cNvSpPr>
          <p:nvPr>
            <p:ph type="title"/>
          </p:nvPr>
        </p:nvSpPr>
        <p:spPr bwMode="gray">
          <a:xfrm>
            <a:off x="434771" y="1795760"/>
            <a:ext cx="5160763" cy="1764000"/>
          </a:xfrm>
          <a:prstGeom prst="rect">
            <a:avLst/>
          </a:prstGeom>
        </p:spPr>
        <p:txBody>
          <a:bodyPr/>
          <a:lstStyle>
            <a:lvl1pPr>
              <a:defRPr sz="4000" b="1" i="0" cap="none">
                <a:solidFill>
                  <a:schemeClr val="bg1"/>
                </a:solidFill>
                <a:latin typeface="Source Sans Pro Semibold" panose="020B0503030403020204" pitchFamily="34" charset="0"/>
                <a:ea typeface="Source Sans Pro Semibold" panose="020B0503030403020204" pitchFamily="34" charset="0"/>
              </a:defRPr>
            </a:lvl1pPr>
          </a:lstStyle>
          <a:p>
            <a:r>
              <a:rPr lang="en-US" noProof="0"/>
              <a:t>Click to edit Master title style</a:t>
            </a:r>
            <a:endParaRPr lang="en-US" noProof="0" dirty="0"/>
          </a:p>
        </p:txBody>
      </p:sp>
      <p:pic>
        <p:nvPicPr>
          <p:cNvPr id="6" name="Graphic 5">
            <a:extLst>
              <a:ext uri="{FF2B5EF4-FFF2-40B4-BE49-F238E27FC236}">
                <a16:creationId xmlns:a16="http://schemas.microsoft.com/office/drawing/2014/main" id="{6A65E552-4607-384C-9D16-9B9051175CA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629400" y="1828800"/>
            <a:ext cx="4959570" cy="4380025"/>
          </a:xfrm>
          <a:prstGeom prst="rect">
            <a:avLst/>
          </a:prstGeom>
        </p:spPr>
      </p:pic>
    </p:spTree>
    <p:extLst>
      <p:ext uri="{BB962C8B-B14F-4D97-AF65-F5344CB8AC3E}">
        <p14:creationId xmlns:p14="http://schemas.microsoft.com/office/powerpoint/2010/main" val="36600161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ue grid on blu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B23800C-605B-B346-B0A3-35858A0FE18A}"/>
              </a:ext>
            </a:extLst>
          </p:cNvPr>
          <p:cNvSpPr/>
          <p:nvPr userDrawn="1"/>
        </p:nvSpPr>
        <p:spPr>
          <a:xfrm>
            <a:off x="0" y="0"/>
            <a:ext cx="12192000"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Espace réservé du numéro de diapositive 12">
            <a:extLst>
              <a:ext uri="{FF2B5EF4-FFF2-40B4-BE49-F238E27FC236}">
                <a16:creationId xmlns:a16="http://schemas.microsoft.com/office/drawing/2014/main" id="{57283026-EB7D-2E4C-AA0C-AE809401B433}"/>
              </a:ext>
            </a:extLst>
          </p:cNvPr>
          <p:cNvSpPr>
            <a:spLocks noGrp="1"/>
          </p:cNvSpPr>
          <p:nvPr>
            <p:ph type="sldNum" sz="quarter" idx="12"/>
          </p:nvPr>
        </p:nvSpPr>
        <p:spPr bwMode="gray">
          <a:xfrm>
            <a:off x="10176454" y="6276118"/>
            <a:ext cx="1774025" cy="384041"/>
          </a:xfrm>
          <a:prstGeom prst="rect">
            <a:avLst/>
          </a:prstGeom>
          <a:ln>
            <a:solidFill>
              <a:schemeClr val="tx1">
                <a:alpha val="0"/>
              </a:schemeClr>
            </a:solidFill>
          </a:ln>
        </p:spPr>
        <p:txBody>
          <a:bodyPr vert="horz" lIns="0" tIns="0" rIns="0" bIns="0" rtlCol="0" anchor="b" anchorCtr="0">
            <a:noAutofit/>
          </a:bodyPr>
          <a:lstStyle>
            <a:defPPr>
              <a:defRPr lang="en-US"/>
            </a:defPPr>
            <a:lvl1pPr marL="0" algn="r" defTabSz="914400" rtl="0" eaLnBrk="1" latinLnBrk="0" hangingPunct="1">
              <a:defRPr sz="1300" b="0" i="0" kern="1200" cap="none" baseline="0">
                <a:solidFill>
                  <a:schemeClr val="tx2"/>
                </a:solidFill>
                <a:latin typeface="Source Sans Pro" panose="020B0503030403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33122C9-A0B9-462F-8757-0847AD287B63}" type="slidenum">
              <a:rPr lang="en-US" smtClean="0"/>
              <a:pPr/>
              <a:t>‹N°›</a:t>
            </a:fld>
            <a:endParaRPr lang="en-US" noProof="0" dirty="0"/>
          </a:p>
        </p:txBody>
      </p:sp>
      <p:sp>
        <p:nvSpPr>
          <p:cNvPr id="9" name="Titre 3">
            <a:extLst>
              <a:ext uri="{FF2B5EF4-FFF2-40B4-BE49-F238E27FC236}">
                <a16:creationId xmlns:a16="http://schemas.microsoft.com/office/drawing/2014/main" id="{620A4641-6AA6-604F-92B6-213408CB8932}"/>
              </a:ext>
            </a:extLst>
          </p:cNvPr>
          <p:cNvSpPr>
            <a:spLocks noGrp="1"/>
          </p:cNvSpPr>
          <p:nvPr>
            <p:ph type="title"/>
          </p:nvPr>
        </p:nvSpPr>
        <p:spPr bwMode="gray">
          <a:xfrm>
            <a:off x="434771" y="1795760"/>
            <a:ext cx="5160763" cy="1764000"/>
          </a:xfrm>
          <a:prstGeom prst="rect">
            <a:avLst/>
          </a:prstGeom>
        </p:spPr>
        <p:txBody>
          <a:bodyPr/>
          <a:lstStyle>
            <a:lvl1pPr>
              <a:defRPr sz="4000" b="1" i="0" cap="none">
                <a:solidFill>
                  <a:schemeClr val="bg1"/>
                </a:solidFill>
                <a:latin typeface="Source Sans Pro Semibold" panose="020B0503030403020204" pitchFamily="34" charset="0"/>
                <a:ea typeface="Source Sans Pro Semibold" panose="020B0503030403020204" pitchFamily="34" charset="0"/>
              </a:defRPr>
            </a:lvl1pPr>
          </a:lstStyle>
          <a:p>
            <a:r>
              <a:rPr lang="en-US" noProof="0"/>
              <a:t>Click to edit Master title style</a:t>
            </a:r>
            <a:endParaRPr lang="en-US" noProof="0" dirty="0"/>
          </a:p>
        </p:txBody>
      </p:sp>
    </p:spTree>
    <p:extLst>
      <p:ext uri="{BB962C8B-B14F-4D97-AF65-F5344CB8AC3E}">
        <p14:creationId xmlns:p14="http://schemas.microsoft.com/office/powerpoint/2010/main" val="34138983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ue grid on white">
    <p:spTree>
      <p:nvGrpSpPr>
        <p:cNvPr id="1" name=""/>
        <p:cNvGrpSpPr/>
        <p:nvPr/>
      </p:nvGrpSpPr>
      <p:grpSpPr>
        <a:xfrm>
          <a:off x="0" y="0"/>
          <a:ext cx="0" cy="0"/>
          <a:chOff x="0" y="0"/>
          <a:chExt cx="0" cy="0"/>
        </a:xfrm>
      </p:grpSpPr>
      <p:sp>
        <p:nvSpPr>
          <p:cNvPr id="8" name="Espace réservé de la date 10">
            <a:extLst>
              <a:ext uri="{FF2B5EF4-FFF2-40B4-BE49-F238E27FC236}">
                <a16:creationId xmlns:a16="http://schemas.microsoft.com/office/drawing/2014/main" id="{BF78B24F-8CB1-C54C-BC0F-406B25EA43D1}"/>
              </a:ext>
            </a:extLst>
          </p:cNvPr>
          <p:cNvSpPr>
            <a:spLocks noGrp="1"/>
          </p:cNvSpPr>
          <p:nvPr>
            <p:ph type="dt" sz="half" idx="10"/>
          </p:nvPr>
        </p:nvSpPr>
        <p:spPr bwMode="gray">
          <a:xfrm>
            <a:off x="0" y="6618000"/>
            <a:ext cx="240000" cy="240000"/>
          </a:xfrm>
          <a:prstGeom prst="rect">
            <a:avLst/>
          </a:prstGeom>
          <a:ln>
            <a:solidFill>
              <a:schemeClr val="bg1">
                <a:alpha val="0"/>
              </a:schemeClr>
            </a:solidFill>
          </a:ln>
        </p:spPr>
        <p:txBody>
          <a:bodyPr vert="horz" lIns="0" tIns="0" rIns="0" bIns="0" rtlCol="0" anchor="ctr" anchorCtr="0">
            <a:noAutofit/>
          </a:bodyPr>
          <a:lstStyle>
            <a:defPPr>
              <a:defRPr lang="en-US"/>
            </a:defPPr>
            <a:lvl1pPr marL="0" algn="ctr" defTabSz="914400" rtl="0" eaLnBrk="1" latinLnBrk="0" hangingPunct="1">
              <a:defRPr sz="133" b="0" i="0" kern="1200">
                <a:solidFill>
                  <a:schemeClr val="tx1">
                    <a:alpha val="0"/>
                  </a:schemeClr>
                </a:solidFill>
                <a:latin typeface="Source Sans Pro" panose="020B0503030403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Date</a:t>
            </a:r>
            <a:endParaRPr lang="en-US" noProof="0" dirty="0"/>
          </a:p>
        </p:txBody>
      </p:sp>
      <p:sp>
        <p:nvSpPr>
          <p:cNvPr id="9" name="Espace réservé du pied de page 11">
            <a:extLst>
              <a:ext uri="{FF2B5EF4-FFF2-40B4-BE49-F238E27FC236}">
                <a16:creationId xmlns:a16="http://schemas.microsoft.com/office/drawing/2014/main" id="{A4B499B3-F826-4542-BFC9-8AB6E56BF985}"/>
              </a:ext>
            </a:extLst>
          </p:cNvPr>
          <p:cNvSpPr>
            <a:spLocks noGrp="1"/>
          </p:cNvSpPr>
          <p:nvPr>
            <p:ph type="ftr" sz="quarter" idx="11"/>
          </p:nvPr>
        </p:nvSpPr>
        <p:spPr bwMode="gray">
          <a:xfrm>
            <a:off x="0" y="6618000"/>
            <a:ext cx="240000" cy="240000"/>
          </a:xfrm>
          <a:prstGeom prst="rect">
            <a:avLst/>
          </a:prstGeom>
          <a:ln>
            <a:solidFill>
              <a:schemeClr val="bg1">
                <a:alpha val="0"/>
              </a:schemeClr>
            </a:solidFill>
          </a:ln>
        </p:spPr>
        <p:txBody>
          <a:bodyPr vert="horz" lIns="0" tIns="0" rIns="0" bIns="0" rtlCol="0" anchor="ctr" anchorCtr="0">
            <a:noAutofit/>
          </a:bodyPr>
          <a:lstStyle>
            <a:defPPr>
              <a:defRPr lang="en-US"/>
            </a:defPPr>
            <a:lvl1pPr marL="0" algn="ctr" defTabSz="914400" rtl="0" eaLnBrk="1" latinLnBrk="0" hangingPunct="1">
              <a:defRPr sz="133" b="0" i="0" kern="1200">
                <a:solidFill>
                  <a:schemeClr val="tx1">
                    <a:alpha val="0"/>
                  </a:schemeClr>
                </a:solidFill>
                <a:latin typeface="Source Sans Pro" panose="020B0503030403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OVHcloud Proprietary &amp; Confidential</a:t>
            </a:r>
            <a:endParaRPr lang="en-US" noProof="0" dirty="0"/>
          </a:p>
        </p:txBody>
      </p:sp>
      <p:sp>
        <p:nvSpPr>
          <p:cNvPr id="13" name="Titre 3">
            <a:extLst>
              <a:ext uri="{FF2B5EF4-FFF2-40B4-BE49-F238E27FC236}">
                <a16:creationId xmlns:a16="http://schemas.microsoft.com/office/drawing/2014/main" id="{39AE21F6-C59B-0E41-B0BC-85CD5C08CB9D}"/>
              </a:ext>
            </a:extLst>
          </p:cNvPr>
          <p:cNvSpPr>
            <a:spLocks noGrp="1"/>
          </p:cNvSpPr>
          <p:nvPr>
            <p:ph type="title"/>
          </p:nvPr>
        </p:nvSpPr>
        <p:spPr bwMode="gray">
          <a:xfrm>
            <a:off x="434771" y="1795760"/>
            <a:ext cx="5160763" cy="1764000"/>
          </a:xfrm>
          <a:prstGeom prst="rect">
            <a:avLst/>
          </a:prstGeom>
        </p:spPr>
        <p:txBody>
          <a:bodyPr/>
          <a:lstStyle>
            <a:lvl1pPr>
              <a:defRPr sz="4000" b="1" i="0" cap="none">
                <a:solidFill>
                  <a:schemeClr val="accent1"/>
                </a:solidFill>
                <a:latin typeface="Source Sans Pro Semibold" panose="020B0503030403020204" pitchFamily="34" charset="0"/>
                <a:ea typeface="Source Sans Pro Semibold" panose="020B0503030403020204" pitchFamily="34" charset="0"/>
              </a:defRPr>
            </a:lvl1pPr>
          </a:lstStyle>
          <a:p>
            <a:r>
              <a:rPr lang="en-US" noProof="0"/>
              <a:t>Click to edit Master title style</a:t>
            </a:r>
            <a:endParaRPr lang="en-US" noProof="0" dirty="0"/>
          </a:p>
        </p:txBody>
      </p:sp>
      <p:pic>
        <p:nvPicPr>
          <p:cNvPr id="15" name="Picture 14">
            <a:extLst>
              <a:ext uri="{FF2B5EF4-FFF2-40B4-BE49-F238E27FC236}">
                <a16:creationId xmlns:a16="http://schemas.microsoft.com/office/drawing/2014/main" id="{05DCB0DD-4836-3241-9CB1-42B5B58F117F}"/>
              </a:ext>
            </a:extLst>
          </p:cNvPr>
          <p:cNvPicPr>
            <a:picLocks noChangeAspect="1"/>
          </p:cNvPicPr>
          <p:nvPr userDrawn="1"/>
        </p:nvPicPr>
        <p:blipFill>
          <a:blip r:embed="rId2"/>
          <a:stretch>
            <a:fillRect/>
          </a:stretch>
        </p:blipFill>
        <p:spPr>
          <a:xfrm>
            <a:off x="335360" y="6381328"/>
            <a:ext cx="1584176" cy="255169"/>
          </a:xfrm>
          <a:prstGeom prst="rect">
            <a:avLst/>
          </a:prstGeom>
        </p:spPr>
      </p:pic>
    </p:spTree>
    <p:extLst>
      <p:ext uri="{BB962C8B-B14F-4D97-AF65-F5344CB8AC3E}">
        <p14:creationId xmlns:p14="http://schemas.microsoft.com/office/powerpoint/2010/main" val="22242195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half color on right lg title or copy">
    <p:bg>
      <p:bgPr>
        <a:solidFill>
          <a:schemeClr val="accent1"/>
        </a:solidFill>
        <a:effectLst/>
      </p:bgPr>
    </p:bg>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D65DFEB1-A265-3F44-8E0F-357F6FE36403}"/>
              </a:ext>
            </a:extLst>
          </p:cNvPr>
          <p:cNvSpPr>
            <a:spLocks noGrp="1"/>
          </p:cNvSpPr>
          <p:nvPr>
            <p:ph type="pic" sz="quarter" idx="26"/>
          </p:nvPr>
        </p:nvSpPr>
        <p:spPr>
          <a:xfrm>
            <a:off x="0" y="-1911"/>
            <a:ext cx="4871864" cy="6858000"/>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endParaRPr lang="en-US" dirty="0"/>
          </a:p>
        </p:txBody>
      </p:sp>
      <p:sp>
        <p:nvSpPr>
          <p:cNvPr id="8" name="Title 1">
            <a:extLst>
              <a:ext uri="{FF2B5EF4-FFF2-40B4-BE49-F238E27FC236}">
                <a16:creationId xmlns:a16="http://schemas.microsoft.com/office/drawing/2014/main" id="{51FA9D83-F0FB-3E43-A52E-9130A5325679}"/>
              </a:ext>
            </a:extLst>
          </p:cNvPr>
          <p:cNvSpPr>
            <a:spLocks noGrp="1"/>
          </p:cNvSpPr>
          <p:nvPr>
            <p:ph type="title" hasCustomPrompt="1"/>
          </p:nvPr>
        </p:nvSpPr>
        <p:spPr>
          <a:xfrm>
            <a:off x="6528048" y="692696"/>
            <a:ext cx="3744416" cy="5544616"/>
          </a:xfrm>
        </p:spPr>
        <p:txBody>
          <a:bodyPr lIns="274320" anchor="ctr" anchorCtr="0">
            <a:noAutofit/>
          </a:bodyPr>
          <a:lstStyle>
            <a:lvl1pPr>
              <a:defRPr b="1" i="0">
                <a:solidFill>
                  <a:schemeClr val="bg1"/>
                </a:solidFill>
              </a:defRPr>
            </a:lvl1pPr>
          </a:lstStyle>
          <a:p>
            <a:r>
              <a:rPr lang="en-US" dirty="0"/>
              <a:t>Click to edit </a:t>
            </a:r>
            <a:br>
              <a:rPr lang="en-US" dirty="0"/>
            </a:br>
            <a:r>
              <a:rPr lang="en-US" dirty="0"/>
              <a:t>Master title style</a:t>
            </a:r>
          </a:p>
        </p:txBody>
      </p:sp>
      <p:pic>
        <p:nvPicPr>
          <p:cNvPr id="10" name="Picture 9">
            <a:extLst>
              <a:ext uri="{FF2B5EF4-FFF2-40B4-BE49-F238E27FC236}">
                <a16:creationId xmlns:a16="http://schemas.microsoft.com/office/drawing/2014/main" id="{CDD5504D-7AFD-DB47-8667-282CFBDB8533}"/>
              </a:ext>
            </a:extLst>
          </p:cNvPr>
          <p:cNvPicPr>
            <a:picLocks noChangeAspect="1"/>
          </p:cNvPicPr>
          <p:nvPr userDrawn="1"/>
        </p:nvPicPr>
        <p:blipFill>
          <a:blip r:embed="rId2"/>
          <a:stretch>
            <a:fillRect/>
          </a:stretch>
        </p:blipFill>
        <p:spPr>
          <a:xfrm>
            <a:off x="335360" y="6381328"/>
            <a:ext cx="1584176" cy="255169"/>
          </a:xfrm>
          <a:prstGeom prst="rect">
            <a:avLst/>
          </a:prstGeom>
        </p:spPr>
      </p:pic>
      <p:pic>
        <p:nvPicPr>
          <p:cNvPr id="5" name="Graphic 4">
            <a:extLst>
              <a:ext uri="{FF2B5EF4-FFF2-40B4-BE49-F238E27FC236}">
                <a16:creationId xmlns:a16="http://schemas.microsoft.com/office/drawing/2014/main" id="{2BC4EE54-8252-BC45-8B08-2CB8BB541B93}"/>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9588500" y="4114800"/>
            <a:ext cx="3060700" cy="2703045"/>
          </a:xfrm>
          <a:prstGeom prst="rect">
            <a:avLst/>
          </a:prstGeom>
        </p:spPr>
      </p:pic>
    </p:spTree>
    <p:extLst>
      <p:ext uri="{BB962C8B-B14F-4D97-AF65-F5344CB8AC3E}">
        <p14:creationId xmlns:p14="http://schemas.microsoft.com/office/powerpoint/2010/main" val="35853241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half color on right lg title or copy">
    <p:bg>
      <p:bgRef idx="1001">
        <a:schemeClr val="bg1"/>
      </p:bgRef>
    </p:bg>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D65DFEB1-A265-3F44-8E0F-357F6FE36403}"/>
              </a:ext>
            </a:extLst>
          </p:cNvPr>
          <p:cNvSpPr>
            <a:spLocks noGrp="1"/>
          </p:cNvSpPr>
          <p:nvPr>
            <p:ph type="pic" sz="quarter" idx="26"/>
          </p:nvPr>
        </p:nvSpPr>
        <p:spPr>
          <a:xfrm>
            <a:off x="0" y="-1911"/>
            <a:ext cx="4871864" cy="6858000"/>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endParaRPr lang="en-US" dirty="0"/>
          </a:p>
        </p:txBody>
      </p:sp>
      <p:sp>
        <p:nvSpPr>
          <p:cNvPr id="8" name="Title 1">
            <a:extLst>
              <a:ext uri="{FF2B5EF4-FFF2-40B4-BE49-F238E27FC236}">
                <a16:creationId xmlns:a16="http://schemas.microsoft.com/office/drawing/2014/main" id="{51FA9D83-F0FB-3E43-A52E-9130A5325679}"/>
              </a:ext>
            </a:extLst>
          </p:cNvPr>
          <p:cNvSpPr>
            <a:spLocks noGrp="1"/>
          </p:cNvSpPr>
          <p:nvPr>
            <p:ph type="title" hasCustomPrompt="1"/>
          </p:nvPr>
        </p:nvSpPr>
        <p:spPr>
          <a:xfrm>
            <a:off x="6528048" y="692696"/>
            <a:ext cx="3744416" cy="5544616"/>
          </a:xfrm>
        </p:spPr>
        <p:txBody>
          <a:bodyPr lIns="274320" anchor="ctr" anchorCtr="0">
            <a:noAutofit/>
          </a:bodyPr>
          <a:lstStyle>
            <a:lvl1pPr>
              <a:defRPr b="1" i="0">
                <a:solidFill>
                  <a:schemeClr val="accent1"/>
                </a:solidFill>
              </a:defRPr>
            </a:lvl1pPr>
          </a:lstStyle>
          <a:p>
            <a:r>
              <a:rPr lang="en-US" dirty="0"/>
              <a:t>Click to edit </a:t>
            </a:r>
            <a:br>
              <a:rPr lang="en-US" dirty="0"/>
            </a:br>
            <a:r>
              <a:rPr lang="en-US" dirty="0"/>
              <a:t>Master title style</a:t>
            </a:r>
          </a:p>
        </p:txBody>
      </p:sp>
      <p:pic>
        <p:nvPicPr>
          <p:cNvPr id="10" name="Picture 9">
            <a:extLst>
              <a:ext uri="{FF2B5EF4-FFF2-40B4-BE49-F238E27FC236}">
                <a16:creationId xmlns:a16="http://schemas.microsoft.com/office/drawing/2014/main" id="{CDD5504D-7AFD-DB47-8667-282CFBDB8533}"/>
              </a:ext>
            </a:extLst>
          </p:cNvPr>
          <p:cNvPicPr>
            <a:picLocks noChangeAspect="1"/>
          </p:cNvPicPr>
          <p:nvPr userDrawn="1"/>
        </p:nvPicPr>
        <p:blipFill>
          <a:blip r:embed="rId2"/>
          <a:stretch>
            <a:fillRect/>
          </a:stretch>
        </p:blipFill>
        <p:spPr>
          <a:xfrm>
            <a:off x="335360" y="6381328"/>
            <a:ext cx="1584176" cy="255169"/>
          </a:xfrm>
          <a:prstGeom prst="rect">
            <a:avLst/>
          </a:prstGeom>
        </p:spPr>
      </p:pic>
      <p:pic>
        <p:nvPicPr>
          <p:cNvPr id="5" name="Graphic 4">
            <a:extLst>
              <a:ext uri="{FF2B5EF4-FFF2-40B4-BE49-F238E27FC236}">
                <a16:creationId xmlns:a16="http://schemas.microsoft.com/office/drawing/2014/main" id="{0570F02D-FA4D-024E-A64A-06F58C483BC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9588500" y="4114800"/>
            <a:ext cx="3060700" cy="2703045"/>
          </a:xfrm>
          <a:prstGeom prst="rect">
            <a:avLst/>
          </a:prstGeom>
        </p:spPr>
      </p:pic>
    </p:spTree>
    <p:extLst>
      <p:ext uri="{BB962C8B-B14F-4D97-AF65-F5344CB8AC3E}">
        <p14:creationId xmlns:p14="http://schemas.microsoft.com/office/powerpoint/2010/main" val="506009064"/>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half color  grey white title or copy">
    <p:bg>
      <p:bgPr>
        <a:solidFill>
          <a:schemeClr val="accent4"/>
        </a:solidFill>
        <a:effectLst/>
      </p:bgPr>
    </p:bg>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A2CCED61-F641-7549-9813-0759F8C6758E}"/>
              </a:ext>
            </a:extLst>
          </p:cNvPr>
          <p:cNvSpPr>
            <a:spLocks noGrp="1"/>
          </p:cNvSpPr>
          <p:nvPr>
            <p:ph type="pic" sz="quarter" idx="26"/>
          </p:nvPr>
        </p:nvSpPr>
        <p:spPr>
          <a:xfrm>
            <a:off x="7320136" y="0"/>
            <a:ext cx="4871864" cy="6858000"/>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2" name="Title 1">
            <a:extLst>
              <a:ext uri="{FF2B5EF4-FFF2-40B4-BE49-F238E27FC236}">
                <a16:creationId xmlns:a16="http://schemas.microsoft.com/office/drawing/2014/main" id="{26A92C7F-142E-1744-8594-28BC6CAA5190}"/>
              </a:ext>
            </a:extLst>
          </p:cNvPr>
          <p:cNvSpPr>
            <a:spLocks noGrp="1"/>
          </p:cNvSpPr>
          <p:nvPr>
            <p:ph type="title" hasCustomPrompt="1"/>
          </p:nvPr>
        </p:nvSpPr>
        <p:spPr>
          <a:xfrm>
            <a:off x="1271464" y="692696"/>
            <a:ext cx="3744416" cy="5544616"/>
          </a:xfrm>
        </p:spPr>
        <p:txBody>
          <a:bodyPr/>
          <a:lstStyle>
            <a:lvl1pPr>
              <a:defRPr b="1" i="0">
                <a:solidFill>
                  <a:schemeClr val="bg1"/>
                </a:solidFill>
              </a:defRPr>
            </a:lvl1pPr>
          </a:lstStyle>
          <a:p>
            <a:r>
              <a:rPr lang="en-US" dirty="0"/>
              <a:t>Click to edit </a:t>
            </a:r>
            <a:br>
              <a:rPr lang="en-US" dirty="0"/>
            </a:br>
            <a:r>
              <a:rPr lang="en-US" dirty="0"/>
              <a:t>Master title style</a:t>
            </a:r>
          </a:p>
        </p:txBody>
      </p:sp>
      <p:sp>
        <p:nvSpPr>
          <p:cNvPr id="7" name="Slide Number Placeholder 5">
            <a:extLst>
              <a:ext uri="{FF2B5EF4-FFF2-40B4-BE49-F238E27FC236}">
                <a16:creationId xmlns:a16="http://schemas.microsoft.com/office/drawing/2014/main" id="{80CD4390-7B9D-0B47-8E9E-E8856F07D4CB}"/>
              </a:ext>
            </a:extLst>
          </p:cNvPr>
          <p:cNvSpPr txBox="1">
            <a:spLocks/>
          </p:cNvSpPr>
          <p:nvPr userDrawn="1"/>
        </p:nvSpPr>
        <p:spPr>
          <a:xfrm>
            <a:off x="11734800" y="6400800"/>
            <a:ext cx="139424" cy="328295"/>
          </a:xfrm>
          <a:prstGeom prst="rect">
            <a:avLst/>
          </a:prstGeom>
        </p:spPr>
        <p:txBody>
          <a:bodyPr vert="horz" wrap="none" lIns="121920" tIns="60960" rIns="121920" bIns="60960"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0" i="0" smtClean="0">
                <a:solidFill>
                  <a:schemeClr val="bg1"/>
                </a:solidFill>
                <a:latin typeface="Source Sans Pro Light" panose="020B0403030403020204" pitchFamily="34" charset="77"/>
              </a:rPr>
              <a:pPr algn="ctr"/>
              <a:t>‹N°›</a:t>
            </a:fld>
            <a:endParaRPr lang="en-US" sz="1200" b="0" i="0" dirty="0">
              <a:solidFill>
                <a:schemeClr val="bg1"/>
              </a:solidFill>
              <a:latin typeface="Source Sans Pro Light" panose="020B0403030403020204" pitchFamily="34" charset="77"/>
            </a:endParaRPr>
          </a:p>
        </p:txBody>
      </p:sp>
    </p:spTree>
    <p:extLst>
      <p:ext uri="{BB962C8B-B14F-4D97-AF65-F5344CB8AC3E}">
        <p14:creationId xmlns:p14="http://schemas.microsoft.com/office/powerpoint/2010/main" val="9431875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FBB18-8B22-7D46-8C35-AA9929FBD16A}"/>
              </a:ext>
            </a:extLst>
          </p:cNvPr>
          <p:cNvSpPr>
            <a:spLocks noGrp="1"/>
          </p:cNvSpPr>
          <p:nvPr>
            <p:ph type="title"/>
          </p:nvPr>
        </p:nvSpPr>
        <p:spPr>
          <a:xfrm>
            <a:off x="914400" y="381000"/>
            <a:ext cx="10515600" cy="648072"/>
          </a:xfrm>
        </p:spPr>
        <p:txBody>
          <a:bodyPr anchor="t" anchorCtr="0">
            <a:noAutofit/>
          </a:bodyPr>
          <a:lstStyle/>
          <a:p>
            <a:r>
              <a:rPr lang="en-US"/>
              <a:t>Click to edit Master title style</a:t>
            </a:r>
            <a:endParaRPr lang="en-US" dirty="0"/>
          </a:p>
        </p:txBody>
      </p:sp>
      <p:pic>
        <p:nvPicPr>
          <p:cNvPr id="4" name="Picture 3">
            <a:extLst>
              <a:ext uri="{FF2B5EF4-FFF2-40B4-BE49-F238E27FC236}">
                <a16:creationId xmlns:a16="http://schemas.microsoft.com/office/drawing/2014/main" id="{A4E11421-1C06-994A-99DC-8610CB67CA6A}"/>
              </a:ext>
            </a:extLst>
          </p:cNvPr>
          <p:cNvPicPr>
            <a:picLocks noChangeAspect="1"/>
          </p:cNvPicPr>
          <p:nvPr userDrawn="1"/>
        </p:nvPicPr>
        <p:blipFill>
          <a:blip r:embed="rId2"/>
          <a:stretch>
            <a:fillRect/>
          </a:stretch>
        </p:blipFill>
        <p:spPr>
          <a:xfrm>
            <a:off x="335360" y="6381328"/>
            <a:ext cx="1584176" cy="255169"/>
          </a:xfrm>
          <a:prstGeom prst="rect">
            <a:avLst/>
          </a:prstGeom>
        </p:spPr>
      </p:pic>
    </p:spTree>
    <p:extLst>
      <p:ext uri="{BB962C8B-B14F-4D97-AF65-F5344CB8AC3E}">
        <p14:creationId xmlns:p14="http://schemas.microsoft.com/office/powerpoint/2010/main" val="4276031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allout image">
    <p:bg>
      <p:bgPr>
        <a:solidFill>
          <a:schemeClr val="bg1">
            <a:lumMod val="85000"/>
          </a:schemeClr>
        </a:solidFill>
        <a:effectLst/>
      </p:bgPr>
    </p:bg>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5F4F731E-072C-5F43-8E60-1251342D90A2}"/>
              </a:ext>
            </a:extLst>
          </p:cNvPr>
          <p:cNvSpPr>
            <a:spLocks noGrp="1"/>
          </p:cNvSpPr>
          <p:nvPr>
            <p:ph type="pic" sz="quarter" idx="26"/>
          </p:nvPr>
        </p:nvSpPr>
        <p:spPr>
          <a:xfrm>
            <a:off x="-33356" y="0"/>
            <a:ext cx="12192000" cy="6858000"/>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endParaRPr lang="en-US" dirty="0"/>
          </a:p>
        </p:txBody>
      </p:sp>
      <p:sp>
        <p:nvSpPr>
          <p:cNvPr id="30" name="Espace réservé de la date 2">
            <a:extLst>
              <a:ext uri="{FF2B5EF4-FFF2-40B4-BE49-F238E27FC236}">
                <a16:creationId xmlns:a16="http://schemas.microsoft.com/office/drawing/2014/main" id="{6E21AEE6-6F64-6647-A381-5B9B32EEE171}"/>
              </a:ext>
            </a:extLst>
          </p:cNvPr>
          <p:cNvSpPr txBox="1">
            <a:spLocks/>
          </p:cNvSpPr>
          <p:nvPr userDrawn="1"/>
        </p:nvSpPr>
        <p:spPr bwMode="gray">
          <a:xfrm>
            <a:off x="-914400" y="9666000"/>
            <a:ext cx="240000" cy="240000"/>
          </a:xfrm>
          <a:prstGeom prst="rect">
            <a:avLst/>
          </a:prstGeom>
          <a:ln>
            <a:solidFill>
              <a:schemeClr val="bg1">
                <a:alpha val="0"/>
              </a:schemeClr>
            </a:solidFill>
          </a:ln>
        </p:spPr>
        <p:txBody>
          <a:bodyPr vert="horz" lIns="0" tIns="0" rIns="0" bIns="0" rtlCol="0" anchor="ctr" anchorCtr="0">
            <a:noAutofit/>
          </a:bodyPr>
          <a:lstStyle>
            <a:defPPr>
              <a:defRPr lang="en-US"/>
            </a:defPPr>
            <a:lvl1pPr marL="0" algn="ctr" defTabSz="914400" rtl="0" eaLnBrk="1" latinLnBrk="0" hangingPunct="1">
              <a:defRPr sz="133" b="0" i="0" kern="1200">
                <a:solidFill>
                  <a:schemeClr val="tx1">
                    <a:alpha val="0"/>
                  </a:schemeClr>
                </a:solidFill>
                <a:latin typeface="Source Sans Pro" panose="020B0503030403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Date</a:t>
            </a:r>
          </a:p>
        </p:txBody>
      </p:sp>
      <p:sp>
        <p:nvSpPr>
          <p:cNvPr id="31" name="Espace réservé du pied de page 3">
            <a:extLst>
              <a:ext uri="{FF2B5EF4-FFF2-40B4-BE49-F238E27FC236}">
                <a16:creationId xmlns:a16="http://schemas.microsoft.com/office/drawing/2014/main" id="{3A20509E-88FB-B148-AB3B-9B389021A8A1}"/>
              </a:ext>
            </a:extLst>
          </p:cNvPr>
          <p:cNvSpPr txBox="1">
            <a:spLocks/>
          </p:cNvSpPr>
          <p:nvPr userDrawn="1"/>
        </p:nvSpPr>
        <p:spPr bwMode="gray">
          <a:xfrm>
            <a:off x="-914400" y="9666000"/>
            <a:ext cx="240000" cy="240000"/>
          </a:xfrm>
          <a:prstGeom prst="rect">
            <a:avLst/>
          </a:prstGeom>
          <a:ln>
            <a:solidFill>
              <a:schemeClr val="bg1">
                <a:alpha val="0"/>
              </a:schemeClr>
            </a:solidFill>
          </a:ln>
        </p:spPr>
        <p:txBody>
          <a:bodyPr vert="horz" lIns="0" tIns="0" rIns="0" bIns="0" rtlCol="0" anchor="ctr" anchorCtr="0">
            <a:noAutofit/>
          </a:bodyPr>
          <a:lstStyle>
            <a:defPPr>
              <a:defRPr lang="en-US"/>
            </a:defPPr>
            <a:lvl1pPr marL="0" algn="ctr" defTabSz="914400" rtl="0" eaLnBrk="1" latinLnBrk="0" hangingPunct="1">
              <a:defRPr sz="133" b="0" i="0" kern="1200">
                <a:solidFill>
                  <a:schemeClr val="tx1">
                    <a:alpha val="0"/>
                  </a:schemeClr>
                </a:solidFill>
                <a:latin typeface="Source Sans Pro" panose="020B0503030403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OVHcloud Proprietary &amp; Confidential</a:t>
            </a:r>
          </a:p>
        </p:txBody>
      </p:sp>
      <p:sp>
        <p:nvSpPr>
          <p:cNvPr id="32" name="Espace réservé du numéro de diapositive 4">
            <a:extLst>
              <a:ext uri="{FF2B5EF4-FFF2-40B4-BE49-F238E27FC236}">
                <a16:creationId xmlns:a16="http://schemas.microsoft.com/office/drawing/2014/main" id="{EE96FCA2-16DA-8040-9D2C-CFFC6AD0B2C7}"/>
              </a:ext>
            </a:extLst>
          </p:cNvPr>
          <p:cNvSpPr txBox="1">
            <a:spLocks/>
          </p:cNvSpPr>
          <p:nvPr userDrawn="1"/>
        </p:nvSpPr>
        <p:spPr bwMode="gray">
          <a:xfrm>
            <a:off x="9262054" y="9324118"/>
            <a:ext cx="1774025" cy="384041"/>
          </a:xfrm>
          <a:prstGeom prst="rect">
            <a:avLst/>
          </a:prstGeom>
        </p:spPr>
        <p:txBody>
          <a:bodyPr vert="horz" lIns="0" tIns="0" rIns="0" bIns="0" rtlCol="0" anchor="b" anchorCtr="0">
            <a:noAutofit/>
          </a:bodyPr>
          <a:lstStyle>
            <a:defPPr>
              <a:defRPr lang="en-US"/>
            </a:defPPr>
            <a:lvl1pPr marL="0" algn="r" defTabSz="914400" rtl="0" eaLnBrk="1" latinLnBrk="0" hangingPunct="1">
              <a:defRPr sz="1300" b="0" i="0" kern="1200" cap="none" baseline="0">
                <a:solidFill>
                  <a:schemeClr val="tx2"/>
                </a:solidFill>
                <a:latin typeface="Source Sans Pro" panose="020B0503030403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33122C9-A0B9-462F-8757-0847AD287B63}" type="slidenum">
              <a:rPr lang="en-US" smtClean="0"/>
              <a:pPr/>
              <a:t>‹N°›</a:t>
            </a:fld>
            <a:endParaRPr lang="en-US" dirty="0"/>
          </a:p>
        </p:txBody>
      </p:sp>
      <p:sp>
        <p:nvSpPr>
          <p:cNvPr id="12" name="Espace réservé du texte 2">
            <a:extLst>
              <a:ext uri="{FF2B5EF4-FFF2-40B4-BE49-F238E27FC236}">
                <a16:creationId xmlns:a16="http://schemas.microsoft.com/office/drawing/2014/main" id="{4A163F10-EB3F-6743-B416-184110A46C9A}"/>
              </a:ext>
            </a:extLst>
          </p:cNvPr>
          <p:cNvSpPr>
            <a:spLocks noGrp="1"/>
          </p:cNvSpPr>
          <p:nvPr>
            <p:ph type="body" sz="quarter" idx="18"/>
          </p:nvPr>
        </p:nvSpPr>
        <p:spPr bwMode="gray">
          <a:xfrm>
            <a:off x="457199" y="746910"/>
            <a:ext cx="3911096" cy="624689"/>
          </a:xfrm>
          <a:prstGeom prst="rect">
            <a:avLst/>
          </a:prstGeom>
          <a:blipFill>
            <a:blip r:embed="rId2"/>
            <a:stretch>
              <a:fillRect/>
            </a:stretch>
          </a:blipFill>
          <a:ln>
            <a:solidFill>
              <a:schemeClr val="bg1">
                <a:alpha val="0"/>
              </a:schemeClr>
            </a:solidFill>
          </a:ln>
        </p:spPr>
        <p:txBody>
          <a:bodyPr anchor="ctr" anchorCtr="0"/>
          <a:lstStyle>
            <a:lvl1pPr marL="0" indent="0" algn="ctr">
              <a:buNone/>
              <a:defRPr sz="133">
                <a:solidFill>
                  <a:schemeClr val="accent1">
                    <a:alpha val="0"/>
                  </a:schemeClr>
                </a:solidFill>
              </a:defRPr>
            </a:lvl1pPr>
          </a:lstStyle>
          <a:p>
            <a:pPr lvl="0"/>
            <a:r>
              <a:rPr lang="en-US" noProof="0"/>
              <a:t>Click to edit Master text styles</a:t>
            </a:r>
          </a:p>
        </p:txBody>
      </p:sp>
      <p:sp>
        <p:nvSpPr>
          <p:cNvPr id="13" name="Title 5">
            <a:extLst>
              <a:ext uri="{FF2B5EF4-FFF2-40B4-BE49-F238E27FC236}">
                <a16:creationId xmlns:a16="http://schemas.microsoft.com/office/drawing/2014/main" id="{07B4F296-254C-9946-93E0-3A97713288E8}"/>
              </a:ext>
            </a:extLst>
          </p:cNvPr>
          <p:cNvSpPr>
            <a:spLocks noGrp="1"/>
          </p:cNvSpPr>
          <p:nvPr>
            <p:ph type="title"/>
          </p:nvPr>
        </p:nvSpPr>
        <p:spPr>
          <a:xfrm>
            <a:off x="454325" y="3939607"/>
            <a:ext cx="5960226" cy="1325563"/>
          </a:xfrm>
          <a:prstGeom prst="rect">
            <a:avLst/>
          </a:prstGeom>
        </p:spPr>
        <p:txBody>
          <a:bodyPr/>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806004902"/>
      </p:ext>
    </p:extLst>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ub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400" y="381000"/>
            <a:ext cx="10363200" cy="628759"/>
          </a:xfrm>
        </p:spPr>
        <p:txBody>
          <a:bodyPr/>
          <a:lstStyle>
            <a:lvl1pPr>
              <a:defRPr b="1" i="0"/>
            </a:lvl1pPr>
          </a:lstStyle>
          <a:p>
            <a:r>
              <a:rPr lang="en-US"/>
              <a:t>Click to edit Master title style</a:t>
            </a:r>
            <a:endParaRPr lang="en-US" dirty="0"/>
          </a:p>
        </p:txBody>
      </p:sp>
      <p:sp>
        <p:nvSpPr>
          <p:cNvPr id="3" name="Text Placeholder 4"/>
          <p:cNvSpPr>
            <a:spLocks noGrp="1"/>
          </p:cNvSpPr>
          <p:nvPr>
            <p:ph type="body" sz="quarter" idx="10" hasCustomPrompt="1"/>
          </p:nvPr>
        </p:nvSpPr>
        <p:spPr>
          <a:xfrm>
            <a:off x="914400" y="1034489"/>
            <a:ext cx="10363200" cy="406400"/>
          </a:xfrm>
        </p:spPr>
        <p:txBody>
          <a:bodyPr>
            <a:normAutofit/>
          </a:bodyPr>
          <a:lstStyle>
            <a:lvl1pPr marL="0" indent="0" algn="l">
              <a:lnSpc>
                <a:spcPct val="86000"/>
              </a:lnSpc>
              <a:spcBef>
                <a:spcPts val="0"/>
              </a:spcBef>
              <a:buNone/>
              <a:defRPr sz="1800" b="0" i="0" baseline="0"/>
            </a:lvl1pPr>
          </a:lstStyle>
          <a:p>
            <a:pPr lvl="0"/>
            <a:r>
              <a:rPr lang="en-US" dirty="0"/>
              <a:t>Click here to edit subtitle</a:t>
            </a:r>
          </a:p>
        </p:txBody>
      </p:sp>
      <p:pic>
        <p:nvPicPr>
          <p:cNvPr id="5" name="Picture 4">
            <a:extLst>
              <a:ext uri="{FF2B5EF4-FFF2-40B4-BE49-F238E27FC236}">
                <a16:creationId xmlns:a16="http://schemas.microsoft.com/office/drawing/2014/main" id="{A7689FF8-DCAE-7E46-A113-288CC4EE7457}"/>
              </a:ext>
            </a:extLst>
          </p:cNvPr>
          <p:cNvPicPr>
            <a:picLocks noChangeAspect="1"/>
          </p:cNvPicPr>
          <p:nvPr userDrawn="1"/>
        </p:nvPicPr>
        <p:blipFill>
          <a:blip r:embed="rId2"/>
          <a:stretch>
            <a:fillRect/>
          </a:stretch>
        </p:blipFill>
        <p:spPr>
          <a:xfrm>
            <a:off x="335360" y="6381328"/>
            <a:ext cx="1584176" cy="255169"/>
          </a:xfrm>
          <a:prstGeom prst="rect">
            <a:avLst/>
          </a:prstGeom>
        </p:spPr>
      </p:pic>
    </p:spTree>
    <p:extLst>
      <p:ext uri="{BB962C8B-B14F-4D97-AF65-F5344CB8AC3E}">
        <p14:creationId xmlns:p14="http://schemas.microsoft.com/office/powerpoint/2010/main" val="81445510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3BF22270-6E2E-8744-8D30-E27319061212}"/>
              </a:ext>
            </a:extLst>
          </p:cNvPr>
          <p:cNvSpPr>
            <a:spLocks noGrp="1"/>
          </p:cNvSpPr>
          <p:nvPr>
            <p:ph type="title"/>
          </p:nvPr>
        </p:nvSpPr>
        <p:spPr>
          <a:xfrm>
            <a:off x="914400" y="381000"/>
            <a:ext cx="10363200" cy="628759"/>
          </a:xfrm>
        </p:spPr>
        <p:txBody>
          <a:bodyPr/>
          <a:lstStyle/>
          <a:p>
            <a:r>
              <a:rPr lang="en-US"/>
              <a:t>Click to edit Master title style</a:t>
            </a:r>
            <a:endParaRPr lang="en-US" dirty="0"/>
          </a:p>
        </p:txBody>
      </p:sp>
      <p:sp>
        <p:nvSpPr>
          <p:cNvPr id="4" name="Text Placeholder 2">
            <a:extLst>
              <a:ext uri="{FF2B5EF4-FFF2-40B4-BE49-F238E27FC236}">
                <a16:creationId xmlns:a16="http://schemas.microsoft.com/office/drawing/2014/main" id="{E3765069-6DC1-E14D-9598-3568678F3F5A}"/>
              </a:ext>
            </a:extLst>
          </p:cNvPr>
          <p:cNvSpPr>
            <a:spLocks noGrp="1"/>
          </p:cNvSpPr>
          <p:nvPr>
            <p:ph type="body" sz="quarter" idx="10"/>
          </p:nvPr>
        </p:nvSpPr>
        <p:spPr>
          <a:xfrm>
            <a:off x="914400" y="1034489"/>
            <a:ext cx="10363200" cy="406400"/>
          </a:xfrm>
        </p:spPr>
        <p:txBody>
          <a:bodyPr>
            <a:noAutofit/>
          </a:bodyPr>
          <a:lstStyle>
            <a:lvl1pPr marL="0" indent="0">
              <a:buFontTx/>
              <a:buNone/>
              <a:defRPr sz="1800"/>
            </a:lvl1pPr>
          </a:lstStyle>
          <a:p>
            <a:pPr lvl="0" algn="l"/>
            <a:r>
              <a:rPr lang="en-US"/>
              <a:t>Click to edit Master text styles</a:t>
            </a:r>
          </a:p>
        </p:txBody>
      </p:sp>
      <p:sp>
        <p:nvSpPr>
          <p:cNvPr id="5" name="Rectangle 4">
            <a:extLst>
              <a:ext uri="{FF2B5EF4-FFF2-40B4-BE49-F238E27FC236}">
                <a16:creationId xmlns:a16="http://schemas.microsoft.com/office/drawing/2014/main" id="{90211A68-B627-2B40-BAE0-AA81CF98564B}"/>
              </a:ext>
            </a:extLst>
          </p:cNvPr>
          <p:cNvSpPr/>
          <p:nvPr userDrawn="1"/>
        </p:nvSpPr>
        <p:spPr>
          <a:xfrm>
            <a:off x="1739017" y="1790700"/>
            <a:ext cx="2736803" cy="2518940"/>
          </a:xfrm>
          <a:prstGeom prst="rect">
            <a:avLst/>
          </a:prstGeom>
          <a:solidFill>
            <a:schemeClr val="accent6">
              <a:alpha val="6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r>
              <a:rPr lang="en-US" sz="2133" dirty="0" err="1">
                <a:solidFill>
                  <a:schemeClr val="accent1"/>
                </a:solidFill>
                <a:latin typeface="Source Sans Pro" panose="020B0503030403020204" pitchFamily="34" charset="77"/>
              </a:rPr>
              <a:t>Lorem</a:t>
            </a:r>
            <a:r>
              <a:rPr lang="en-US" sz="2133" dirty="0">
                <a:solidFill>
                  <a:schemeClr val="accent1"/>
                </a:solidFill>
                <a:latin typeface="Source Sans Pro" panose="020B0503030403020204" pitchFamily="34" charset="77"/>
              </a:rPr>
              <a:t> </a:t>
            </a:r>
            <a:r>
              <a:rPr lang="en-US" sz="2133" dirty="0" err="1">
                <a:solidFill>
                  <a:schemeClr val="accent1"/>
                </a:solidFill>
                <a:latin typeface="Source Sans Pro" panose="020B0503030403020204" pitchFamily="34" charset="77"/>
              </a:rPr>
              <a:t>Ipsum</a:t>
            </a:r>
            <a:endParaRPr lang="en-US" sz="2133" dirty="0">
              <a:solidFill>
                <a:schemeClr val="accent1"/>
              </a:solidFill>
              <a:latin typeface="Source Sans Pro" panose="020B0503030403020204" pitchFamily="34" charset="77"/>
            </a:endParaRPr>
          </a:p>
          <a:p>
            <a:pPr algn="ctr" defTabSz="888978">
              <a:lnSpc>
                <a:spcPct val="90000"/>
              </a:lnSpc>
              <a:spcBef>
                <a:spcPct val="0"/>
              </a:spcBef>
              <a:spcAft>
                <a:spcPts val="267"/>
              </a:spcAft>
            </a:pPr>
            <a:r>
              <a:rPr lang="en-US" sz="1467" dirty="0" err="1">
                <a:solidFill>
                  <a:schemeClr val="tx1"/>
                </a:solidFill>
                <a:latin typeface="Source Sans Pro" panose="020B0503030403020204" pitchFamily="34" charset="77"/>
              </a:rPr>
              <a:t>Cillendande</a:t>
            </a:r>
            <a:r>
              <a:rPr lang="en-US" sz="1467" dirty="0">
                <a:solidFill>
                  <a:schemeClr val="tx1"/>
                </a:solidFill>
                <a:latin typeface="Source Sans Pro" panose="020B0503030403020204" pitchFamily="34" charset="77"/>
              </a:rPr>
              <a:t> </a:t>
            </a:r>
            <a:r>
              <a:rPr lang="en-US" sz="1467" dirty="0" err="1">
                <a:solidFill>
                  <a:schemeClr val="tx1"/>
                </a:solidFill>
                <a:latin typeface="Source Sans Pro" panose="020B0503030403020204" pitchFamily="34" charset="77"/>
              </a:rPr>
              <a:t>cupti</a:t>
            </a:r>
            <a:r>
              <a:rPr lang="en-US" sz="1467" dirty="0">
                <a:solidFill>
                  <a:schemeClr val="tx1"/>
                </a:solidFill>
                <a:latin typeface="Source Sans Pro" panose="020B0503030403020204" pitchFamily="34" charset="77"/>
              </a:rPr>
              <a:t> </a:t>
            </a:r>
            <a:r>
              <a:rPr lang="en-US" sz="1467" dirty="0" err="1">
                <a:solidFill>
                  <a:schemeClr val="tx1"/>
                </a:solidFill>
                <a:latin typeface="Source Sans Pro" panose="020B0503030403020204" pitchFamily="34" charset="77"/>
              </a:rPr>
              <a:t>ut</a:t>
            </a:r>
            <a:r>
              <a:rPr lang="en-US" sz="1467" dirty="0">
                <a:solidFill>
                  <a:schemeClr val="tx1"/>
                </a:solidFill>
                <a:latin typeface="Source Sans Pro" panose="020B0503030403020204" pitchFamily="34" charset="77"/>
              </a:rPr>
              <a:t> </a:t>
            </a:r>
            <a:r>
              <a:rPr lang="en-US" sz="1467" dirty="0" err="1">
                <a:solidFill>
                  <a:schemeClr val="tx1"/>
                </a:solidFill>
                <a:latin typeface="Source Sans Pro" panose="020B0503030403020204" pitchFamily="34" charset="77"/>
              </a:rPr>
              <a:t>porupta</a:t>
            </a:r>
            <a:r>
              <a:rPr lang="en-US" sz="1467" dirty="0">
                <a:solidFill>
                  <a:schemeClr val="tx1"/>
                </a:solidFill>
                <a:latin typeface="Source Sans Pro" panose="020B0503030403020204" pitchFamily="34" charset="77"/>
              </a:rPr>
              <a:t> </a:t>
            </a:r>
            <a:r>
              <a:rPr lang="en-US" sz="1467" dirty="0" err="1">
                <a:solidFill>
                  <a:schemeClr val="tx1"/>
                </a:solidFill>
                <a:latin typeface="Source Sans Pro" panose="020B0503030403020204" pitchFamily="34" charset="77"/>
              </a:rPr>
              <a:t>tquibea</a:t>
            </a:r>
            <a:r>
              <a:rPr lang="en-US" sz="1467" dirty="0">
                <a:solidFill>
                  <a:schemeClr val="tx1"/>
                </a:solidFill>
                <a:latin typeface="Source Sans Pro" panose="020B0503030403020204" pitchFamily="34" charset="77"/>
              </a:rPr>
              <a:t> qui con</a:t>
            </a:r>
          </a:p>
        </p:txBody>
      </p:sp>
      <p:sp>
        <p:nvSpPr>
          <p:cNvPr id="6" name="Rectangle 5">
            <a:extLst>
              <a:ext uri="{FF2B5EF4-FFF2-40B4-BE49-F238E27FC236}">
                <a16:creationId xmlns:a16="http://schemas.microsoft.com/office/drawing/2014/main" id="{ADE3DD48-0604-9D40-9056-12F45116C1E9}"/>
              </a:ext>
            </a:extLst>
          </p:cNvPr>
          <p:cNvSpPr/>
          <p:nvPr userDrawn="1"/>
        </p:nvSpPr>
        <p:spPr>
          <a:xfrm>
            <a:off x="4727598" y="1790700"/>
            <a:ext cx="2736803" cy="2518940"/>
          </a:xfrm>
          <a:prstGeom prst="rect">
            <a:avLst/>
          </a:prstGeom>
          <a:solidFill>
            <a:schemeClr val="accent6">
              <a:alpha val="6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r>
              <a:rPr lang="en-US" sz="2133" dirty="0" err="1">
                <a:solidFill>
                  <a:schemeClr val="accent2"/>
                </a:solidFill>
                <a:latin typeface="Source Sans Pro" panose="020B0503030403020204" pitchFamily="34" charset="77"/>
              </a:rPr>
              <a:t>Lorem</a:t>
            </a:r>
            <a:r>
              <a:rPr lang="en-US" sz="2133" dirty="0">
                <a:solidFill>
                  <a:schemeClr val="accent2"/>
                </a:solidFill>
                <a:latin typeface="Source Sans Pro" panose="020B0503030403020204" pitchFamily="34" charset="77"/>
              </a:rPr>
              <a:t> </a:t>
            </a:r>
            <a:r>
              <a:rPr lang="en-US" sz="2133" dirty="0" err="1">
                <a:solidFill>
                  <a:schemeClr val="accent2"/>
                </a:solidFill>
                <a:latin typeface="Source Sans Pro" panose="020B0503030403020204" pitchFamily="34" charset="77"/>
              </a:rPr>
              <a:t>Ipsum</a:t>
            </a:r>
            <a:endParaRPr lang="en-US" sz="2133" dirty="0">
              <a:solidFill>
                <a:schemeClr val="accent2"/>
              </a:solidFill>
              <a:latin typeface="Source Sans Pro" panose="020B0503030403020204" pitchFamily="34" charset="77"/>
            </a:endParaRPr>
          </a:p>
          <a:p>
            <a:pPr algn="ctr" defTabSz="888978">
              <a:lnSpc>
                <a:spcPct val="90000"/>
              </a:lnSpc>
              <a:spcBef>
                <a:spcPct val="0"/>
              </a:spcBef>
              <a:spcAft>
                <a:spcPts val="267"/>
              </a:spcAft>
            </a:pPr>
            <a:r>
              <a:rPr lang="en-US" sz="1467" dirty="0" err="1">
                <a:solidFill>
                  <a:schemeClr val="tx1"/>
                </a:solidFill>
                <a:latin typeface="Source Sans Pro" panose="020B0503030403020204" pitchFamily="34" charset="77"/>
              </a:rPr>
              <a:t>Cillendande</a:t>
            </a:r>
            <a:r>
              <a:rPr lang="en-US" sz="1467" dirty="0">
                <a:solidFill>
                  <a:schemeClr val="tx1"/>
                </a:solidFill>
                <a:latin typeface="Source Sans Pro" panose="020B0503030403020204" pitchFamily="34" charset="77"/>
              </a:rPr>
              <a:t> </a:t>
            </a:r>
            <a:r>
              <a:rPr lang="en-US" sz="1467" dirty="0" err="1">
                <a:solidFill>
                  <a:schemeClr val="tx1"/>
                </a:solidFill>
                <a:latin typeface="Source Sans Pro" panose="020B0503030403020204" pitchFamily="34" charset="77"/>
              </a:rPr>
              <a:t>cupti</a:t>
            </a:r>
            <a:r>
              <a:rPr lang="en-US" sz="1467" dirty="0">
                <a:solidFill>
                  <a:schemeClr val="tx1"/>
                </a:solidFill>
                <a:latin typeface="Source Sans Pro" panose="020B0503030403020204" pitchFamily="34" charset="77"/>
              </a:rPr>
              <a:t> </a:t>
            </a:r>
            <a:r>
              <a:rPr lang="en-US" sz="1467" dirty="0" err="1">
                <a:solidFill>
                  <a:schemeClr val="tx1"/>
                </a:solidFill>
                <a:latin typeface="Source Sans Pro" panose="020B0503030403020204" pitchFamily="34" charset="77"/>
              </a:rPr>
              <a:t>ut</a:t>
            </a:r>
            <a:r>
              <a:rPr lang="en-US" sz="1467" dirty="0">
                <a:solidFill>
                  <a:schemeClr val="tx1"/>
                </a:solidFill>
                <a:latin typeface="Source Sans Pro" panose="020B0503030403020204" pitchFamily="34" charset="77"/>
              </a:rPr>
              <a:t> </a:t>
            </a:r>
            <a:r>
              <a:rPr lang="en-US" sz="1467" dirty="0" err="1">
                <a:solidFill>
                  <a:schemeClr val="tx1"/>
                </a:solidFill>
                <a:latin typeface="Source Sans Pro" panose="020B0503030403020204" pitchFamily="34" charset="77"/>
              </a:rPr>
              <a:t>porupta</a:t>
            </a:r>
            <a:r>
              <a:rPr lang="en-US" sz="1467" dirty="0">
                <a:solidFill>
                  <a:schemeClr val="tx1"/>
                </a:solidFill>
                <a:latin typeface="Source Sans Pro" panose="020B0503030403020204" pitchFamily="34" charset="77"/>
              </a:rPr>
              <a:t> </a:t>
            </a:r>
            <a:r>
              <a:rPr lang="en-US" sz="1467" dirty="0" err="1">
                <a:solidFill>
                  <a:schemeClr val="tx1"/>
                </a:solidFill>
                <a:latin typeface="Source Sans Pro" panose="020B0503030403020204" pitchFamily="34" charset="77"/>
              </a:rPr>
              <a:t>tquibea</a:t>
            </a:r>
            <a:r>
              <a:rPr lang="en-US" sz="1467" dirty="0">
                <a:solidFill>
                  <a:schemeClr val="tx1"/>
                </a:solidFill>
                <a:latin typeface="Source Sans Pro" panose="020B0503030403020204" pitchFamily="34" charset="77"/>
              </a:rPr>
              <a:t> qui con</a:t>
            </a:r>
          </a:p>
        </p:txBody>
      </p:sp>
      <p:sp>
        <p:nvSpPr>
          <p:cNvPr id="7" name="Rectangle 6">
            <a:extLst>
              <a:ext uri="{FF2B5EF4-FFF2-40B4-BE49-F238E27FC236}">
                <a16:creationId xmlns:a16="http://schemas.microsoft.com/office/drawing/2014/main" id="{54C3C241-3727-1245-9597-AED9F151891E}"/>
              </a:ext>
            </a:extLst>
          </p:cNvPr>
          <p:cNvSpPr/>
          <p:nvPr userDrawn="1"/>
        </p:nvSpPr>
        <p:spPr>
          <a:xfrm>
            <a:off x="7716180" y="1790700"/>
            <a:ext cx="2736803" cy="2518940"/>
          </a:xfrm>
          <a:prstGeom prst="rect">
            <a:avLst/>
          </a:prstGeom>
          <a:solidFill>
            <a:schemeClr val="accent6">
              <a:alpha val="6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r>
              <a:rPr lang="en-US" sz="2133" dirty="0" err="1">
                <a:solidFill>
                  <a:schemeClr val="accent3"/>
                </a:solidFill>
                <a:latin typeface="Source Sans Pro" panose="020B0503030403020204" pitchFamily="34" charset="77"/>
              </a:rPr>
              <a:t>Lorem</a:t>
            </a:r>
            <a:r>
              <a:rPr lang="en-US" sz="2133" dirty="0">
                <a:solidFill>
                  <a:schemeClr val="accent3"/>
                </a:solidFill>
                <a:latin typeface="Source Sans Pro" panose="020B0503030403020204" pitchFamily="34" charset="77"/>
              </a:rPr>
              <a:t> </a:t>
            </a:r>
            <a:r>
              <a:rPr lang="en-US" sz="2133" dirty="0" err="1">
                <a:solidFill>
                  <a:schemeClr val="accent3"/>
                </a:solidFill>
                <a:latin typeface="Source Sans Pro" panose="020B0503030403020204" pitchFamily="34" charset="77"/>
              </a:rPr>
              <a:t>Ipsum</a:t>
            </a:r>
            <a:endParaRPr lang="en-US" sz="2133" dirty="0">
              <a:solidFill>
                <a:schemeClr val="accent3"/>
              </a:solidFill>
              <a:latin typeface="Source Sans Pro" panose="020B0503030403020204" pitchFamily="34" charset="77"/>
            </a:endParaRPr>
          </a:p>
          <a:p>
            <a:pPr algn="ctr" defTabSz="888978">
              <a:lnSpc>
                <a:spcPct val="90000"/>
              </a:lnSpc>
              <a:spcBef>
                <a:spcPct val="0"/>
              </a:spcBef>
              <a:spcAft>
                <a:spcPts val="267"/>
              </a:spcAft>
            </a:pPr>
            <a:r>
              <a:rPr lang="en-US" sz="1467" dirty="0" err="1">
                <a:solidFill>
                  <a:schemeClr val="tx1"/>
                </a:solidFill>
                <a:latin typeface="Source Sans Pro" panose="020B0503030403020204" pitchFamily="34" charset="77"/>
              </a:rPr>
              <a:t>Cillendande</a:t>
            </a:r>
            <a:r>
              <a:rPr lang="en-US" sz="1467" dirty="0">
                <a:solidFill>
                  <a:schemeClr val="tx1"/>
                </a:solidFill>
                <a:latin typeface="Source Sans Pro" panose="020B0503030403020204" pitchFamily="34" charset="77"/>
              </a:rPr>
              <a:t> </a:t>
            </a:r>
            <a:r>
              <a:rPr lang="en-US" sz="1467" dirty="0" err="1">
                <a:solidFill>
                  <a:schemeClr val="tx1"/>
                </a:solidFill>
                <a:latin typeface="Source Sans Pro" panose="020B0503030403020204" pitchFamily="34" charset="77"/>
              </a:rPr>
              <a:t>cupti</a:t>
            </a:r>
            <a:r>
              <a:rPr lang="en-US" sz="1467" dirty="0">
                <a:solidFill>
                  <a:schemeClr val="tx1"/>
                </a:solidFill>
                <a:latin typeface="Source Sans Pro" panose="020B0503030403020204" pitchFamily="34" charset="77"/>
              </a:rPr>
              <a:t> </a:t>
            </a:r>
            <a:r>
              <a:rPr lang="en-US" sz="1467" dirty="0" err="1">
                <a:solidFill>
                  <a:schemeClr val="tx1"/>
                </a:solidFill>
                <a:latin typeface="Source Sans Pro" panose="020B0503030403020204" pitchFamily="34" charset="77"/>
              </a:rPr>
              <a:t>ut</a:t>
            </a:r>
            <a:r>
              <a:rPr lang="en-US" sz="1467" dirty="0">
                <a:solidFill>
                  <a:schemeClr val="tx1"/>
                </a:solidFill>
                <a:latin typeface="Source Sans Pro" panose="020B0503030403020204" pitchFamily="34" charset="77"/>
              </a:rPr>
              <a:t> </a:t>
            </a:r>
            <a:r>
              <a:rPr lang="en-US" sz="1467" dirty="0" err="1">
                <a:solidFill>
                  <a:schemeClr val="tx1"/>
                </a:solidFill>
                <a:latin typeface="Source Sans Pro" panose="020B0503030403020204" pitchFamily="34" charset="77"/>
              </a:rPr>
              <a:t>porupta</a:t>
            </a:r>
            <a:r>
              <a:rPr lang="en-US" sz="1467" dirty="0">
                <a:solidFill>
                  <a:schemeClr val="tx1"/>
                </a:solidFill>
                <a:latin typeface="Source Sans Pro" panose="020B0503030403020204" pitchFamily="34" charset="77"/>
              </a:rPr>
              <a:t> </a:t>
            </a:r>
            <a:r>
              <a:rPr lang="en-US" sz="1467" dirty="0" err="1">
                <a:solidFill>
                  <a:schemeClr val="tx1"/>
                </a:solidFill>
                <a:latin typeface="Source Sans Pro" panose="020B0503030403020204" pitchFamily="34" charset="77"/>
              </a:rPr>
              <a:t>tquibea</a:t>
            </a:r>
            <a:r>
              <a:rPr lang="en-US" sz="1467" dirty="0">
                <a:solidFill>
                  <a:schemeClr val="tx1"/>
                </a:solidFill>
                <a:latin typeface="Source Sans Pro" panose="020B0503030403020204" pitchFamily="34" charset="77"/>
              </a:rPr>
              <a:t> qui con</a:t>
            </a:r>
          </a:p>
        </p:txBody>
      </p:sp>
      <p:sp>
        <p:nvSpPr>
          <p:cNvPr id="11" name="Rectangle 10">
            <a:extLst>
              <a:ext uri="{FF2B5EF4-FFF2-40B4-BE49-F238E27FC236}">
                <a16:creationId xmlns:a16="http://schemas.microsoft.com/office/drawing/2014/main" id="{808D8A92-C09D-CD44-83E7-1CAE92E3033F}"/>
              </a:ext>
            </a:extLst>
          </p:cNvPr>
          <p:cNvSpPr/>
          <p:nvPr userDrawn="1"/>
        </p:nvSpPr>
        <p:spPr>
          <a:xfrm>
            <a:off x="962720" y="5737613"/>
            <a:ext cx="623889" cy="267766"/>
          </a:xfrm>
          <a:prstGeom prst="rect">
            <a:avLst/>
          </a:prstGeom>
        </p:spPr>
        <p:txBody>
          <a:bodyPr wrap="none">
            <a:spAutoFit/>
          </a:bodyPr>
          <a:lstStyle/>
          <a:p>
            <a:pPr algn="r">
              <a:lnSpc>
                <a:spcPct val="95000"/>
              </a:lnSpc>
            </a:pPr>
            <a:r>
              <a:rPr lang="en-US" sz="1200" dirty="0">
                <a:latin typeface="Source Sans Pro" panose="020B0503030403020204" pitchFamily="34" charset="77"/>
              </a:rPr>
              <a:t>MySQL</a:t>
            </a:r>
          </a:p>
        </p:txBody>
      </p:sp>
      <p:sp>
        <p:nvSpPr>
          <p:cNvPr id="12" name="Rectangle 11">
            <a:extLst>
              <a:ext uri="{FF2B5EF4-FFF2-40B4-BE49-F238E27FC236}">
                <a16:creationId xmlns:a16="http://schemas.microsoft.com/office/drawing/2014/main" id="{5B75FCC7-A49B-2749-AECC-6D8024BB16BC}"/>
              </a:ext>
            </a:extLst>
          </p:cNvPr>
          <p:cNvSpPr/>
          <p:nvPr userDrawn="1"/>
        </p:nvSpPr>
        <p:spPr>
          <a:xfrm>
            <a:off x="1111799" y="5183841"/>
            <a:ext cx="474810" cy="267766"/>
          </a:xfrm>
          <a:prstGeom prst="rect">
            <a:avLst/>
          </a:prstGeom>
        </p:spPr>
        <p:txBody>
          <a:bodyPr wrap="none">
            <a:spAutoFit/>
          </a:bodyPr>
          <a:lstStyle/>
          <a:p>
            <a:pPr algn="r">
              <a:lnSpc>
                <a:spcPct val="95000"/>
              </a:lnSpc>
            </a:pPr>
            <a:r>
              <a:rPr lang="en-US" sz="1200" dirty="0">
                <a:latin typeface="Source Sans Pro" panose="020B0503030403020204" pitchFamily="34" charset="77"/>
              </a:rPr>
              <a:t>PHP</a:t>
            </a:r>
          </a:p>
        </p:txBody>
      </p:sp>
      <p:sp>
        <p:nvSpPr>
          <p:cNvPr id="13" name="Rectangle 12">
            <a:extLst>
              <a:ext uri="{FF2B5EF4-FFF2-40B4-BE49-F238E27FC236}">
                <a16:creationId xmlns:a16="http://schemas.microsoft.com/office/drawing/2014/main" id="{D40849C5-61EB-024F-A35F-720ECC957DD2}"/>
              </a:ext>
            </a:extLst>
          </p:cNvPr>
          <p:cNvSpPr/>
          <p:nvPr userDrawn="1"/>
        </p:nvSpPr>
        <p:spPr>
          <a:xfrm>
            <a:off x="959514" y="4620544"/>
            <a:ext cx="627095" cy="267766"/>
          </a:xfrm>
          <a:prstGeom prst="rect">
            <a:avLst/>
          </a:prstGeom>
        </p:spPr>
        <p:txBody>
          <a:bodyPr wrap="none">
            <a:spAutoFit/>
          </a:bodyPr>
          <a:lstStyle/>
          <a:p>
            <a:pPr algn="r">
              <a:lnSpc>
                <a:spcPct val="95000"/>
              </a:lnSpc>
            </a:pPr>
            <a:r>
              <a:rPr lang="en-US" sz="1200" dirty="0">
                <a:latin typeface="Source Sans Pro" panose="020B0503030403020204" pitchFamily="34" charset="77"/>
              </a:rPr>
              <a:t>HTML5</a:t>
            </a:r>
          </a:p>
        </p:txBody>
      </p:sp>
      <p:sp>
        <p:nvSpPr>
          <p:cNvPr id="14" name="Rounded Rectangle 13">
            <a:extLst>
              <a:ext uri="{FF2B5EF4-FFF2-40B4-BE49-F238E27FC236}">
                <a16:creationId xmlns:a16="http://schemas.microsoft.com/office/drawing/2014/main" id="{2DB0B0DB-C5C6-3E49-9430-2E8095B4B012}"/>
              </a:ext>
            </a:extLst>
          </p:cNvPr>
          <p:cNvSpPr/>
          <p:nvPr userDrawn="1"/>
        </p:nvSpPr>
        <p:spPr>
          <a:xfrm rot="5400000">
            <a:off x="2952670" y="3372252"/>
            <a:ext cx="281949" cy="2764350"/>
          </a:xfrm>
          <a:prstGeom prst="roundRect">
            <a:avLst>
              <a:gd name="adj" fmla="val 50000"/>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endParaRPr lang="en-US" sz="2133" dirty="0">
              <a:solidFill>
                <a:schemeClr val="bg2"/>
              </a:solidFill>
              <a:latin typeface="Source Sans Pro" panose="020B0503030403020204" pitchFamily="34" charset="77"/>
            </a:endParaRPr>
          </a:p>
        </p:txBody>
      </p:sp>
      <p:sp>
        <p:nvSpPr>
          <p:cNvPr id="15" name="Rounded Rectangle 14">
            <a:extLst>
              <a:ext uri="{FF2B5EF4-FFF2-40B4-BE49-F238E27FC236}">
                <a16:creationId xmlns:a16="http://schemas.microsoft.com/office/drawing/2014/main" id="{1DD78F1E-1080-1448-AAA9-D669D49DD7A7}"/>
              </a:ext>
            </a:extLst>
          </p:cNvPr>
          <p:cNvSpPr/>
          <p:nvPr userDrawn="1"/>
        </p:nvSpPr>
        <p:spPr>
          <a:xfrm>
            <a:off x="1711471" y="4613454"/>
            <a:ext cx="2305488" cy="281946"/>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ctr" anchorCtr="0"/>
          <a:lstStyle/>
          <a:p>
            <a:r>
              <a:rPr lang="en-US" sz="1200" dirty="0">
                <a:solidFill>
                  <a:srgbClr val="FFFFFF"/>
                </a:solidFill>
                <a:latin typeface="Source Sans Pro" panose="020B0503030403020204" pitchFamily="34" charset="77"/>
              </a:rPr>
              <a:t>80%</a:t>
            </a:r>
          </a:p>
        </p:txBody>
      </p:sp>
      <p:sp>
        <p:nvSpPr>
          <p:cNvPr id="16" name="Rounded Rectangle 15">
            <a:extLst>
              <a:ext uri="{FF2B5EF4-FFF2-40B4-BE49-F238E27FC236}">
                <a16:creationId xmlns:a16="http://schemas.microsoft.com/office/drawing/2014/main" id="{72171D04-05A8-6E40-886E-94F55DAA3BE6}"/>
              </a:ext>
            </a:extLst>
          </p:cNvPr>
          <p:cNvSpPr/>
          <p:nvPr userDrawn="1"/>
        </p:nvSpPr>
        <p:spPr>
          <a:xfrm rot="5400000">
            <a:off x="2952670" y="3935549"/>
            <a:ext cx="281949" cy="2764350"/>
          </a:xfrm>
          <a:prstGeom prst="roundRect">
            <a:avLst>
              <a:gd name="adj" fmla="val 50000"/>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endParaRPr lang="en-US" sz="2133" dirty="0">
              <a:solidFill>
                <a:schemeClr val="bg2"/>
              </a:solidFill>
              <a:latin typeface="Source Sans Pro" panose="020B0503030403020204" pitchFamily="34" charset="77"/>
            </a:endParaRPr>
          </a:p>
        </p:txBody>
      </p:sp>
      <p:sp>
        <p:nvSpPr>
          <p:cNvPr id="17" name="Rounded Rectangle 16">
            <a:extLst>
              <a:ext uri="{FF2B5EF4-FFF2-40B4-BE49-F238E27FC236}">
                <a16:creationId xmlns:a16="http://schemas.microsoft.com/office/drawing/2014/main" id="{42A7E6A4-94A0-A04E-891B-A0BC3E4B8703}"/>
              </a:ext>
            </a:extLst>
          </p:cNvPr>
          <p:cNvSpPr/>
          <p:nvPr userDrawn="1"/>
        </p:nvSpPr>
        <p:spPr>
          <a:xfrm>
            <a:off x="1711469" y="5176751"/>
            <a:ext cx="1665253" cy="281946"/>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ctr" anchorCtr="0"/>
          <a:lstStyle/>
          <a:p>
            <a:r>
              <a:rPr lang="en-US" sz="1200" dirty="0">
                <a:solidFill>
                  <a:srgbClr val="FFFFFF"/>
                </a:solidFill>
                <a:latin typeface="Source Sans Pro" panose="020B0503030403020204" pitchFamily="34" charset="77"/>
              </a:rPr>
              <a:t>65%</a:t>
            </a:r>
          </a:p>
        </p:txBody>
      </p:sp>
      <p:sp>
        <p:nvSpPr>
          <p:cNvPr id="18" name="Rounded Rectangle 17">
            <a:extLst>
              <a:ext uri="{FF2B5EF4-FFF2-40B4-BE49-F238E27FC236}">
                <a16:creationId xmlns:a16="http://schemas.microsoft.com/office/drawing/2014/main" id="{80280974-E4C4-3C49-9C5B-6F703F821336}"/>
              </a:ext>
            </a:extLst>
          </p:cNvPr>
          <p:cNvSpPr/>
          <p:nvPr userDrawn="1"/>
        </p:nvSpPr>
        <p:spPr>
          <a:xfrm rot="5400000">
            <a:off x="2952670" y="4489321"/>
            <a:ext cx="281949" cy="2764350"/>
          </a:xfrm>
          <a:prstGeom prst="roundRect">
            <a:avLst>
              <a:gd name="adj" fmla="val 50000"/>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endParaRPr lang="en-US" sz="2133" dirty="0">
              <a:solidFill>
                <a:schemeClr val="bg2"/>
              </a:solidFill>
              <a:latin typeface="Source Sans Pro" panose="020B0503030403020204" pitchFamily="34" charset="77"/>
            </a:endParaRPr>
          </a:p>
        </p:txBody>
      </p:sp>
      <p:sp>
        <p:nvSpPr>
          <p:cNvPr id="19" name="Rounded Rectangle 18">
            <a:extLst>
              <a:ext uri="{FF2B5EF4-FFF2-40B4-BE49-F238E27FC236}">
                <a16:creationId xmlns:a16="http://schemas.microsoft.com/office/drawing/2014/main" id="{1C54A935-DE7D-1346-B509-0E64DF1A5C64}"/>
              </a:ext>
            </a:extLst>
          </p:cNvPr>
          <p:cNvSpPr/>
          <p:nvPr userDrawn="1"/>
        </p:nvSpPr>
        <p:spPr>
          <a:xfrm>
            <a:off x="1711469" y="5730523"/>
            <a:ext cx="2116672" cy="281946"/>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ctr" anchorCtr="0"/>
          <a:lstStyle/>
          <a:p>
            <a:r>
              <a:rPr lang="en-US" sz="1200" dirty="0">
                <a:solidFill>
                  <a:srgbClr val="FFFFFF"/>
                </a:solidFill>
                <a:latin typeface="Source Sans Pro" panose="020B0503030403020204" pitchFamily="34" charset="77"/>
              </a:rPr>
              <a:t>70%</a:t>
            </a:r>
          </a:p>
        </p:txBody>
      </p:sp>
      <p:sp>
        <p:nvSpPr>
          <p:cNvPr id="20" name="Rounded Rectangle 19">
            <a:extLst>
              <a:ext uri="{FF2B5EF4-FFF2-40B4-BE49-F238E27FC236}">
                <a16:creationId xmlns:a16="http://schemas.microsoft.com/office/drawing/2014/main" id="{89AE21CD-4DF7-1D46-B5C2-D95F9C3FEFF6}"/>
              </a:ext>
            </a:extLst>
          </p:cNvPr>
          <p:cNvSpPr/>
          <p:nvPr userDrawn="1"/>
        </p:nvSpPr>
        <p:spPr>
          <a:xfrm rot="5400000">
            <a:off x="5955025" y="3386026"/>
            <a:ext cx="281949" cy="2736802"/>
          </a:xfrm>
          <a:prstGeom prst="roundRect">
            <a:avLst>
              <a:gd name="adj" fmla="val 50000"/>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endParaRPr lang="en-US" sz="2133" dirty="0">
              <a:solidFill>
                <a:schemeClr val="bg2"/>
              </a:solidFill>
              <a:latin typeface="Source Sans Pro" panose="020B0503030403020204" pitchFamily="34" charset="77"/>
            </a:endParaRPr>
          </a:p>
        </p:txBody>
      </p:sp>
      <p:sp>
        <p:nvSpPr>
          <p:cNvPr id="21" name="Rounded Rectangle 20">
            <a:extLst>
              <a:ext uri="{FF2B5EF4-FFF2-40B4-BE49-F238E27FC236}">
                <a16:creationId xmlns:a16="http://schemas.microsoft.com/office/drawing/2014/main" id="{C3E1669E-6125-9847-8A61-E3571A86CA0B}"/>
              </a:ext>
            </a:extLst>
          </p:cNvPr>
          <p:cNvSpPr/>
          <p:nvPr userDrawn="1"/>
        </p:nvSpPr>
        <p:spPr>
          <a:xfrm>
            <a:off x="4727600" y="4613454"/>
            <a:ext cx="741190" cy="281946"/>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ctr" anchorCtr="0"/>
          <a:lstStyle/>
          <a:p>
            <a:r>
              <a:rPr lang="en-US" sz="1200" dirty="0">
                <a:solidFill>
                  <a:srgbClr val="FFFFFF"/>
                </a:solidFill>
                <a:latin typeface="Source Sans Pro" panose="020B0503030403020204" pitchFamily="34" charset="77"/>
              </a:rPr>
              <a:t>20%</a:t>
            </a:r>
          </a:p>
        </p:txBody>
      </p:sp>
      <p:sp>
        <p:nvSpPr>
          <p:cNvPr id="22" name="Rounded Rectangle 21">
            <a:extLst>
              <a:ext uri="{FF2B5EF4-FFF2-40B4-BE49-F238E27FC236}">
                <a16:creationId xmlns:a16="http://schemas.microsoft.com/office/drawing/2014/main" id="{9FDFF9A3-D165-FC4A-99D2-F14B9B41B20D}"/>
              </a:ext>
            </a:extLst>
          </p:cNvPr>
          <p:cNvSpPr/>
          <p:nvPr userDrawn="1"/>
        </p:nvSpPr>
        <p:spPr>
          <a:xfrm rot="5400000">
            <a:off x="5955025" y="3949323"/>
            <a:ext cx="281949" cy="2736802"/>
          </a:xfrm>
          <a:prstGeom prst="roundRect">
            <a:avLst>
              <a:gd name="adj" fmla="val 50000"/>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endParaRPr lang="en-US" sz="2133" dirty="0">
              <a:solidFill>
                <a:schemeClr val="bg2"/>
              </a:solidFill>
              <a:latin typeface="Source Sans Pro" panose="020B0503030403020204" pitchFamily="34" charset="77"/>
            </a:endParaRPr>
          </a:p>
        </p:txBody>
      </p:sp>
      <p:sp>
        <p:nvSpPr>
          <p:cNvPr id="23" name="Rounded Rectangle 22">
            <a:extLst>
              <a:ext uri="{FF2B5EF4-FFF2-40B4-BE49-F238E27FC236}">
                <a16:creationId xmlns:a16="http://schemas.microsoft.com/office/drawing/2014/main" id="{A5795A34-2D39-A040-878C-E7C367BC4BC1}"/>
              </a:ext>
            </a:extLst>
          </p:cNvPr>
          <p:cNvSpPr/>
          <p:nvPr userDrawn="1"/>
        </p:nvSpPr>
        <p:spPr>
          <a:xfrm>
            <a:off x="4727598" y="5176751"/>
            <a:ext cx="1485076" cy="281946"/>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ctr" anchorCtr="0"/>
          <a:lstStyle/>
          <a:p>
            <a:r>
              <a:rPr lang="en-US" sz="1200" dirty="0">
                <a:solidFill>
                  <a:srgbClr val="FFFFFF"/>
                </a:solidFill>
                <a:latin typeface="Source Sans Pro" panose="020B0503030403020204" pitchFamily="34" charset="77"/>
              </a:rPr>
              <a:t>55%</a:t>
            </a:r>
          </a:p>
        </p:txBody>
      </p:sp>
      <p:sp>
        <p:nvSpPr>
          <p:cNvPr id="24" name="Rounded Rectangle 23">
            <a:extLst>
              <a:ext uri="{FF2B5EF4-FFF2-40B4-BE49-F238E27FC236}">
                <a16:creationId xmlns:a16="http://schemas.microsoft.com/office/drawing/2014/main" id="{043D808D-B543-0142-BAC3-A98AFA75415B}"/>
              </a:ext>
            </a:extLst>
          </p:cNvPr>
          <p:cNvSpPr/>
          <p:nvPr userDrawn="1"/>
        </p:nvSpPr>
        <p:spPr>
          <a:xfrm rot="5400000">
            <a:off x="5955025" y="4503095"/>
            <a:ext cx="281949" cy="2736802"/>
          </a:xfrm>
          <a:prstGeom prst="roundRect">
            <a:avLst>
              <a:gd name="adj" fmla="val 50000"/>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endParaRPr lang="en-US" sz="2133" dirty="0">
              <a:solidFill>
                <a:schemeClr val="bg2"/>
              </a:solidFill>
              <a:latin typeface="Source Sans Pro" panose="020B0503030403020204" pitchFamily="34" charset="77"/>
            </a:endParaRPr>
          </a:p>
        </p:txBody>
      </p:sp>
      <p:sp>
        <p:nvSpPr>
          <p:cNvPr id="25" name="Rounded Rectangle 24">
            <a:extLst>
              <a:ext uri="{FF2B5EF4-FFF2-40B4-BE49-F238E27FC236}">
                <a16:creationId xmlns:a16="http://schemas.microsoft.com/office/drawing/2014/main" id="{579E9579-7935-9148-8786-C906C9A222F5}"/>
              </a:ext>
            </a:extLst>
          </p:cNvPr>
          <p:cNvSpPr/>
          <p:nvPr userDrawn="1"/>
        </p:nvSpPr>
        <p:spPr>
          <a:xfrm>
            <a:off x="4727598" y="5730523"/>
            <a:ext cx="2425499" cy="281946"/>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ctr" anchorCtr="0"/>
          <a:lstStyle/>
          <a:p>
            <a:r>
              <a:rPr lang="en-US" sz="1200" dirty="0">
                <a:solidFill>
                  <a:srgbClr val="FFFFFF"/>
                </a:solidFill>
                <a:latin typeface="Source Sans Pro" panose="020B0503030403020204" pitchFamily="34" charset="77"/>
              </a:rPr>
              <a:t>90%</a:t>
            </a:r>
          </a:p>
        </p:txBody>
      </p:sp>
      <p:sp>
        <p:nvSpPr>
          <p:cNvPr id="26" name="Rounded Rectangle 25">
            <a:extLst>
              <a:ext uri="{FF2B5EF4-FFF2-40B4-BE49-F238E27FC236}">
                <a16:creationId xmlns:a16="http://schemas.microsoft.com/office/drawing/2014/main" id="{390C4E9B-53EA-5A48-AB2F-61CA63EE8545}"/>
              </a:ext>
            </a:extLst>
          </p:cNvPr>
          <p:cNvSpPr/>
          <p:nvPr userDrawn="1"/>
        </p:nvSpPr>
        <p:spPr>
          <a:xfrm rot="5400000">
            <a:off x="8943607" y="3386026"/>
            <a:ext cx="281949" cy="2736802"/>
          </a:xfrm>
          <a:prstGeom prst="roundRect">
            <a:avLst>
              <a:gd name="adj" fmla="val 50000"/>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endParaRPr lang="en-US" sz="2133" dirty="0">
              <a:solidFill>
                <a:schemeClr val="bg2"/>
              </a:solidFill>
              <a:latin typeface="Source Sans Pro" panose="020B0503030403020204" pitchFamily="34" charset="77"/>
            </a:endParaRPr>
          </a:p>
        </p:txBody>
      </p:sp>
      <p:sp>
        <p:nvSpPr>
          <p:cNvPr id="27" name="Rounded Rectangle 26">
            <a:extLst>
              <a:ext uri="{FF2B5EF4-FFF2-40B4-BE49-F238E27FC236}">
                <a16:creationId xmlns:a16="http://schemas.microsoft.com/office/drawing/2014/main" id="{7DCDF590-7B75-3648-9246-4C8F90BB0BB0}"/>
              </a:ext>
            </a:extLst>
          </p:cNvPr>
          <p:cNvSpPr/>
          <p:nvPr userDrawn="1"/>
        </p:nvSpPr>
        <p:spPr>
          <a:xfrm>
            <a:off x="7716182" y="4613454"/>
            <a:ext cx="1122187" cy="281946"/>
          </a:xfrm>
          <a:prstGeom prst="roundRect">
            <a:avLst>
              <a:gd name="adj" fmla="val 5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ctr" anchorCtr="0"/>
          <a:lstStyle/>
          <a:p>
            <a:r>
              <a:rPr lang="en-US" sz="1200" dirty="0">
                <a:solidFill>
                  <a:srgbClr val="FFFFFF"/>
                </a:solidFill>
                <a:latin typeface="Source Sans Pro" panose="020B0503030403020204" pitchFamily="34" charset="77"/>
              </a:rPr>
              <a:t>40%</a:t>
            </a:r>
          </a:p>
        </p:txBody>
      </p:sp>
      <p:sp>
        <p:nvSpPr>
          <p:cNvPr id="28" name="Rounded Rectangle 27">
            <a:extLst>
              <a:ext uri="{FF2B5EF4-FFF2-40B4-BE49-F238E27FC236}">
                <a16:creationId xmlns:a16="http://schemas.microsoft.com/office/drawing/2014/main" id="{A75FC31B-D120-2341-8C78-A10B879A0686}"/>
              </a:ext>
            </a:extLst>
          </p:cNvPr>
          <p:cNvSpPr/>
          <p:nvPr userDrawn="1"/>
        </p:nvSpPr>
        <p:spPr>
          <a:xfrm rot="5400000">
            <a:off x="8943607" y="3949323"/>
            <a:ext cx="281949" cy="2736802"/>
          </a:xfrm>
          <a:prstGeom prst="roundRect">
            <a:avLst>
              <a:gd name="adj" fmla="val 50000"/>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endParaRPr lang="en-US" sz="2133" dirty="0">
              <a:solidFill>
                <a:schemeClr val="bg2"/>
              </a:solidFill>
              <a:latin typeface="Source Sans Pro" panose="020B0503030403020204" pitchFamily="34" charset="77"/>
            </a:endParaRPr>
          </a:p>
        </p:txBody>
      </p:sp>
      <p:sp>
        <p:nvSpPr>
          <p:cNvPr id="29" name="Rounded Rectangle 28">
            <a:extLst>
              <a:ext uri="{FF2B5EF4-FFF2-40B4-BE49-F238E27FC236}">
                <a16:creationId xmlns:a16="http://schemas.microsoft.com/office/drawing/2014/main" id="{247874C7-B877-BB41-8C3A-5481B2F490CE}"/>
              </a:ext>
            </a:extLst>
          </p:cNvPr>
          <p:cNvSpPr/>
          <p:nvPr userDrawn="1"/>
        </p:nvSpPr>
        <p:spPr>
          <a:xfrm>
            <a:off x="7716179" y="5176751"/>
            <a:ext cx="2455599" cy="281946"/>
          </a:xfrm>
          <a:prstGeom prst="roundRect">
            <a:avLst>
              <a:gd name="adj" fmla="val 5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ctr" anchorCtr="0"/>
          <a:lstStyle/>
          <a:p>
            <a:r>
              <a:rPr lang="en-US" sz="1200" dirty="0">
                <a:solidFill>
                  <a:srgbClr val="FFFFFF"/>
                </a:solidFill>
                <a:latin typeface="Source Sans Pro" panose="020B0503030403020204" pitchFamily="34" charset="77"/>
              </a:rPr>
              <a:t>90%</a:t>
            </a:r>
          </a:p>
        </p:txBody>
      </p:sp>
      <p:sp>
        <p:nvSpPr>
          <p:cNvPr id="30" name="Rounded Rectangle 29">
            <a:extLst>
              <a:ext uri="{FF2B5EF4-FFF2-40B4-BE49-F238E27FC236}">
                <a16:creationId xmlns:a16="http://schemas.microsoft.com/office/drawing/2014/main" id="{76390000-63DD-EE4F-833A-5EB1786274F5}"/>
              </a:ext>
            </a:extLst>
          </p:cNvPr>
          <p:cNvSpPr/>
          <p:nvPr userDrawn="1"/>
        </p:nvSpPr>
        <p:spPr>
          <a:xfrm rot="5400000">
            <a:off x="8943607" y="4503095"/>
            <a:ext cx="281949" cy="2736802"/>
          </a:xfrm>
          <a:prstGeom prst="roundRect">
            <a:avLst>
              <a:gd name="adj" fmla="val 50000"/>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endParaRPr lang="en-US" sz="2133" dirty="0">
              <a:solidFill>
                <a:schemeClr val="bg2"/>
              </a:solidFill>
              <a:latin typeface="Source Sans Pro" panose="020B0503030403020204" pitchFamily="34" charset="77"/>
            </a:endParaRPr>
          </a:p>
        </p:txBody>
      </p:sp>
      <p:sp>
        <p:nvSpPr>
          <p:cNvPr id="31" name="Rounded Rectangle 30">
            <a:extLst>
              <a:ext uri="{FF2B5EF4-FFF2-40B4-BE49-F238E27FC236}">
                <a16:creationId xmlns:a16="http://schemas.microsoft.com/office/drawing/2014/main" id="{8E1FD260-5C1C-1440-80E1-AAAA8336EBFA}"/>
              </a:ext>
            </a:extLst>
          </p:cNvPr>
          <p:cNvSpPr/>
          <p:nvPr userDrawn="1"/>
        </p:nvSpPr>
        <p:spPr>
          <a:xfrm>
            <a:off x="7716180" y="5730523"/>
            <a:ext cx="2095578" cy="281946"/>
          </a:xfrm>
          <a:prstGeom prst="roundRect">
            <a:avLst>
              <a:gd name="adj" fmla="val 5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ctr" anchorCtr="0"/>
          <a:lstStyle/>
          <a:p>
            <a:r>
              <a:rPr lang="en-US" sz="1200" dirty="0">
                <a:solidFill>
                  <a:srgbClr val="FFFFFF"/>
                </a:solidFill>
                <a:latin typeface="Source Sans Pro" panose="020B0503030403020204" pitchFamily="34" charset="77"/>
              </a:rPr>
              <a:t>70%</a:t>
            </a:r>
          </a:p>
        </p:txBody>
      </p:sp>
      <p:sp>
        <p:nvSpPr>
          <p:cNvPr id="32" name="Picture Placeholder 26">
            <a:extLst>
              <a:ext uri="{FF2B5EF4-FFF2-40B4-BE49-F238E27FC236}">
                <a16:creationId xmlns:a16="http://schemas.microsoft.com/office/drawing/2014/main" id="{1C17E80F-B8BA-2848-884C-55B246F0AC3A}"/>
              </a:ext>
            </a:extLst>
          </p:cNvPr>
          <p:cNvSpPr>
            <a:spLocks noGrp="1"/>
          </p:cNvSpPr>
          <p:nvPr>
            <p:ph type="pic" sz="quarter" idx="11" hasCustomPrompt="1"/>
          </p:nvPr>
        </p:nvSpPr>
        <p:spPr>
          <a:xfrm>
            <a:off x="2362200" y="1981200"/>
            <a:ext cx="1295400" cy="1219200"/>
          </a:xfrm>
        </p:spPr>
        <p:txBody>
          <a:bodyPr/>
          <a:lstStyle>
            <a:lvl1pPr marL="0" indent="0">
              <a:buFontTx/>
              <a:buNone/>
              <a:defRPr/>
            </a:lvl1pPr>
          </a:lstStyle>
          <a:p>
            <a:r>
              <a:rPr lang="en-US" dirty="0"/>
              <a:t>icon</a:t>
            </a:r>
          </a:p>
        </p:txBody>
      </p:sp>
      <p:sp>
        <p:nvSpPr>
          <p:cNvPr id="33" name="Picture Placeholder 26">
            <a:extLst>
              <a:ext uri="{FF2B5EF4-FFF2-40B4-BE49-F238E27FC236}">
                <a16:creationId xmlns:a16="http://schemas.microsoft.com/office/drawing/2014/main" id="{0900029C-022D-6A4A-A8DD-A03E8740A40A}"/>
              </a:ext>
            </a:extLst>
          </p:cNvPr>
          <p:cNvSpPr>
            <a:spLocks noGrp="1"/>
          </p:cNvSpPr>
          <p:nvPr>
            <p:ph type="pic" sz="quarter" idx="12" hasCustomPrompt="1"/>
          </p:nvPr>
        </p:nvSpPr>
        <p:spPr>
          <a:xfrm>
            <a:off x="5397500" y="1981200"/>
            <a:ext cx="1295400" cy="1219200"/>
          </a:xfrm>
        </p:spPr>
        <p:txBody>
          <a:bodyPr/>
          <a:lstStyle>
            <a:lvl1pPr marL="0" indent="0">
              <a:buFontTx/>
              <a:buNone/>
              <a:defRPr/>
            </a:lvl1pPr>
          </a:lstStyle>
          <a:p>
            <a:r>
              <a:rPr lang="en-US" dirty="0"/>
              <a:t>icon</a:t>
            </a:r>
          </a:p>
        </p:txBody>
      </p:sp>
      <p:sp>
        <p:nvSpPr>
          <p:cNvPr id="34" name="Picture Placeholder 26">
            <a:extLst>
              <a:ext uri="{FF2B5EF4-FFF2-40B4-BE49-F238E27FC236}">
                <a16:creationId xmlns:a16="http://schemas.microsoft.com/office/drawing/2014/main" id="{E5296054-679E-D044-A13D-C762EC488AC6}"/>
              </a:ext>
            </a:extLst>
          </p:cNvPr>
          <p:cNvSpPr>
            <a:spLocks noGrp="1"/>
          </p:cNvSpPr>
          <p:nvPr>
            <p:ph type="pic" sz="quarter" idx="13" hasCustomPrompt="1"/>
          </p:nvPr>
        </p:nvSpPr>
        <p:spPr>
          <a:xfrm>
            <a:off x="8382000" y="1981200"/>
            <a:ext cx="1295400" cy="1219200"/>
          </a:xfrm>
        </p:spPr>
        <p:txBody>
          <a:bodyPr/>
          <a:lstStyle>
            <a:lvl1pPr marL="0" indent="0">
              <a:buFontTx/>
              <a:buNone/>
              <a:defRPr/>
            </a:lvl1pPr>
          </a:lstStyle>
          <a:p>
            <a:r>
              <a:rPr lang="en-US" dirty="0"/>
              <a:t>icon</a:t>
            </a:r>
          </a:p>
        </p:txBody>
      </p:sp>
    </p:spTree>
    <p:extLst>
      <p:ext uri="{BB962C8B-B14F-4D97-AF65-F5344CB8AC3E}">
        <p14:creationId xmlns:p14="http://schemas.microsoft.com/office/powerpoint/2010/main" val="4226116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77E3E4F-8C5C-1748-878C-1B5D4C30695E}"/>
              </a:ext>
            </a:extLst>
          </p:cNvPr>
          <p:cNvSpPr>
            <a:spLocks noGrp="1"/>
          </p:cNvSpPr>
          <p:nvPr>
            <p:ph type="title"/>
          </p:nvPr>
        </p:nvSpPr>
        <p:spPr>
          <a:xfrm>
            <a:off x="914400" y="381000"/>
            <a:ext cx="10363200" cy="628759"/>
          </a:xfrm>
        </p:spPr>
        <p:txBody>
          <a:bodyPr/>
          <a:lstStyle/>
          <a:p>
            <a:r>
              <a:rPr lang="en-US"/>
              <a:t>Click to edit Master title style</a:t>
            </a:r>
            <a:endParaRPr lang="en-US" dirty="0"/>
          </a:p>
        </p:txBody>
      </p:sp>
      <p:sp>
        <p:nvSpPr>
          <p:cNvPr id="4" name="Text Placeholder 2">
            <a:extLst>
              <a:ext uri="{FF2B5EF4-FFF2-40B4-BE49-F238E27FC236}">
                <a16:creationId xmlns:a16="http://schemas.microsoft.com/office/drawing/2014/main" id="{C6C79F07-6137-3E42-905A-419FBCBC5290}"/>
              </a:ext>
            </a:extLst>
          </p:cNvPr>
          <p:cNvSpPr>
            <a:spLocks noGrp="1"/>
          </p:cNvSpPr>
          <p:nvPr>
            <p:ph type="body" sz="quarter" idx="10"/>
          </p:nvPr>
        </p:nvSpPr>
        <p:spPr>
          <a:xfrm>
            <a:off x="914400" y="1034489"/>
            <a:ext cx="10363200" cy="406400"/>
          </a:xfrm>
        </p:spPr>
        <p:txBody>
          <a:bodyPr>
            <a:normAutofit lnSpcReduction="10000"/>
          </a:bodyPr>
          <a:lstStyle/>
          <a:p>
            <a:pPr lvl="0" algn="l"/>
            <a:r>
              <a:rPr lang="en-US"/>
              <a:t>Click to edit Master text styles</a:t>
            </a:r>
          </a:p>
        </p:txBody>
      </p:sp>
      <p:sp>
        <p:nvSpPr>
          <p:cNvPr id="5" name="Rectangle 4">
            <a:extLst>
              <a:ext uri="{FF2B5EF4-FFF2-40B4-BE49-F238E27FC236}">
                <a16:creationId xmlns:a16="http://schemas.microsoft.com/office/drawing/2014/main" id="{E7046FF0-81D6-EC4A-B3B1-D3CAEE9DB9F6}"/>
              </a:ext>
            </a:extLst>
          </p:cNvPr>
          <p:cNvSpPr/>
          <p:nvPr userDrawn="1"/>
        </p:nvSpPr>
        <p:spPr>
          <a:xfrm>
            <a:off x="914401" y="1905000"/>
            <a:ext cx="2348895" cy="2844800"/>
          </a:xfrm>
          <a:prstGeom prst="rect">
            <a:avLst/>
          </a:prstGeom>
          <a:solidFill>
            <a:schemeClr val="bg1">
              <a:lumMod val="50000"/>
              <a:alpha val="8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r>
              <a:rPr lang="en-US" sz="2133" dirty="0">
                <a:solidFill>
                  <a:schemeClr val="accent4"/>
                </a:solidFill>
                <a:latin typeface="Source Sans Pro" panose="020B0503030403020204" pitchFamily="34" charset="77"/>
              </a:rPr>
              <a:t>Heading</a:t>
            </a:r>
          </a:p>
          <a:p>
            <a:pPr algn="ctr" defTabSz="888978">
              <a:lnSpc>
                <a:spcPct val="90000"/>
              </a:lnSpc>
              <a:spcBef>
                <a:spcPct val="0"/>
              </a:spcBef>
              <a:spcAft>
                <a:spcPts val="267"/>
              </a:spcAft>
            </a:pPr>
            <a:r>
              <a:rPr lang="en-US" sz="1467" dirty="0" err="1">
                <a:solidFill>
                  <a:schemeClr val="accent4"/>
                </a:solidFill>
                <a:latin typeface="Source Sans Pro" panose="020B0503030403020204" pitchFamily="34" charset="77"/>
              </a:rPr>
              <a:t>Cillendande</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cupti</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ut</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porupta</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tquibea</a:t>
            </a:r>
            <a:r>
              <a:rPr lang="en-US" sz="1467" dirty="0">
                <a:solidFill>
                  <a:schemeClr val="accent4"/>
                </a:solidFill>
                <a:latin typeface="Source Sans Pro" panose="020B0503030403020204" pitchFamily="34" charset="77"/>
              </a:rPr>
              <a:t> qui con non pro et </a:t>
            </a:r>
            <a:r>
              <a:rPr lang="en-US" sz="1467" dirty="0" err="1">
                <a:solidFill>
                  <a:schemeClr val="accent4"/>
                </a:solidFill>
                <a:latin typeface="Source Sans Pro" panose="020B0503030403020204" pitchFamily="34" charset="77"/>
              </a:rPr>
              <a:t>volum</a:t>
            </a:r>
            <a:endParaRPr lang="en-US" sz="1467" dirty="0">
              <a:solidFill>
                <a:schemeClr val="accent4"/>
              </a:solidFill>
              <a:latin typeface="Source Sans Pro" panose="020B0503030403020204" pitchFamily="34" charset="77"/>
            </a:endParaRPr>
          </a:p>
        </p:txBody>
      </p:sp>
      <p:sp>
        <p:nvSpPr>
          <p:cNvPr id="6" name="Rectangle 5">
            <a:extLst>
              <a:ext uri="{FF2B5EF4-FFF2-40B4-BE49-F238E27FC236}">
                <a16:creationId xmlns:a16="http://schemas.microsoft.com/office/drawing/2014/main" id="{CA43D9A0-3043-254D-A386-1BC57A40E46A}"/>
              </a:ext>
            </a:extLst>
          </p:cNvPr>
          <p:cNvSpPr/>
          <p:nvPr userDrawn="1"/>
        </p:nvSpPr>
        <p:spPr>
          <a:xfrm>
            <a:off x="3585835" y="1905000"/>
            <a:ext cx="2348895" cy="2844800"/>
          </a:xfrm>
          <a:prstGeom prst="rect">
            <a:avLst/>
          </a:prstGeom>
          <a:solidFill>
            <a:schemeClr val="bg1">
              <a:lumMod val="50000"/>
              <a:alpha val="8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marL="0" marR="0" lvl="0" indent="0" algn="ctr" defTabSz="888978" rtl="0" eaLnBrk="1" fontAlgn="auto" latinLnBrk="0" hangingPunct="1">
              <a:lnSpc>
                <a:spcPct val="90000"/>
              </a:lnSpc>
              <a:spcBef>
                <a:spcPct val="0"/>
              </a:spcBef>
              <a:spcAft>
                <a:spcPts val="267"/>
              </a:spcAft>
              <a:buClrTx/>
              <a:buSzTx/>
              <a:buFontTx/>
              <a:buNone/>
              <a:tabLst/>
              <a:defRPr/>
            </a:pPr>
            <a:r>
              <a:rPr lang="en-US" sz="2133" dirty="0">
                <a:solidFill>
                  <a:schemeClr val="accent4"/>
                </a:solidFill>
                <a:latin typeface="Source Sans Pro" panose="020B0503030403020204" pitchFamily="34" charset="77"/>
              </a:rPr>
              <a:t>Heading</a:t>
            </a:r>
          </a:p>
          <a:p>
            <a:pPr algn="ctr" defTabSz="888978">
              <a:lnSpc>
                <a:spcPct val="90000"/>
              </a:lnSpc>
              <a:spcBef>
                <a:spcPct val="0"/>
              </a:spcBef>
              <a:spcAft>
                <a:spcPts val="267"/>
              </a:spcAft>
            </a:pPr>
            <a:r>
              <a:rPr lang="en-US" sz="1467" dirty="0" err="1">
                <a:solidFill>
                  <a:schemeClr val="accent4"/>
                </a:solidFill>
                <a:latin typeface="Source Sans Pro" panose="020B0503030403020204" pitchFamily="34" charset="77"/>
              </a:rPr>
              <a:t>Cillendande</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cupti</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ut</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porupta</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tquibea</a:t>
            </a:r>
            <a:r>
              <a:rPr lang="en-US" sz="1467" dirty="0">
                <a:solidFill>
                  <a:schemeClr val="accent4"/>
                </a:solidFill>
                <a:latin typeface="Source Sans Pro" panose="020B0503030403020204" pitchFamily="34" charset="77"/>
              </a:rPr>
              <a:t> qui con non pro et </a:t>
            </a:r>
            <a:r>
              <a:rPr lang="en-US" sz="1467" dirty="0" err="1">
                <a:solidFill>
                  <a:schemeClr val="accent4"/>
                </a:solidFill>
                <a:latin typeface="Source Sans Pro" panose="020B0503030403020204" pitchFamily="34" charset="77"/>
              </a:rPr>
              <a:t>volum</a:t>
            </a:r>
            <a:endParaRPr lang="en-US" sz="1467" dirty="0">
              <a:solidFill>
                <a:schemeClr val="accent4"/>
              </a:solidFill>
              <a:latin typeface="Source Sans Pro" panose="020B0503030403020204" pitchFamily="34" charset="77"/>
            </a:endParaRPr>
          </a:p>
        </p:txBody>
      </p:sp>
      <p:sp>
        <p:nvSpPr>
          <p:cNvPr id="7" name="Rectangle 6">
            <a:extLst>
              <a:ext uri="{FF2B5EF4-FFF2-40B4-BE49-F238E27FC236}">
                <a16:creationId xmlns:a16="http://schemas.microsoft.com/office/drawing/2014/main" id="{330CEA45-2C25-1D47-BD2A-A1368F139851}"/>
              </a:ext>
            </a:extLst>
          </p:cNvPr>
          <p:cNvSpPr/>
          <p:nvPr userDrawn="1"/>
        </p:nvSpPr>
        <p:spPr>
          <a:xfrm>
            <a:off x="6257270" y="1905000"/>
            <a:ext cx="2348895" cy="2844800"/>
          </a:xfrm>
          <a:prstGeom prst="rect">
            <a:avLst/>
          </a:prstGeom>
          <a:solidFill>
            <a:schemeClr val="bg1">
              <a:lumMod val="50000"/>
              <a:alpha val="8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r>
              <a:rPr lang="en-US" sz="2133" dirty="0">
                <a:solidFill>
                  <a:schemeClr val="accent4"/>
                </a:solidFill>
                <a:latin typeface="Source Sans Pro" panose="020B0503030403020204" pitchFamily="34" charset="77"/>
              </a:rPr>
              <a:t>Heading</a:t>
            </a:r>
          </a:p>
          <a:p>
            <a:pPr algn="ctr" defTabSz="888978">
              <a:lnSpc>
                <a:spcPct val="90000"/>
              </a:lnSpc>
              <a:spcBef>
                <a:spcPct val="0"/>
              </a:spcBef>
              <a:spcAft>
                <a:spcPts val="267"/>
              </a:spcAft>
            </a:pPr>
            <a:r>
              <a:rPr lang="en-US" sz="1467" dirty="0" err="1">
                <a:solidFill>
                  <a:schemeClr val="accent4"/>
                </a:solidFill>
                <a:latin typeface="Source Sans Pro" panose="020B0503030403020204" pitchFamily="34" charset="77"/>
              </a:rPr>
              <a:t>Cillendande</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cupti</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ut</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porupta</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tquibea</a:t>
            </a:r>
            <a:r>
              <a:rPr lang="en-US" sz="1467" dirty="0">
                <a:solidFill>
                  <a:schemeClr val="accent4"/>
                </a:solidFill>
                <a:latin typeface="Source Sans Pro" panose="020B0503030403020204" pitchFamily="34" charset="77"/>
              </a:rPr>
              <a:t> qui con non pro et </a:t>
            </a:r>
            <a:r>
              <a:rPr lang="en-US" sz="1467" dirty="0" err="1">
                <a:solidFill>
                  <a:schemeClr val="accent4"/>
                </a:solidFill>
                <a:latin typeface="Source Sans Pro" panose="020B0503030403020204" pitchFamily="34" charset="77"/>
              </a:rPr>
              <a:t>volum</a:t>
            </a:r>
            <a:endParaRPr lang="en-US" sz="1467" dirty="0">
              <a:solidFill>
                <a:schemeClr val="accent4"/>
              </a:solidFill>
              <a:latin typeface="Source Sans Pro" panose="020B0503030403020204" pitchFamily="34" charset="77"/>
            </a:endParaRPr>
          </a:p>
        </p:txBody>
      </p:sp>
      <p:sp>
        <p:nvSpPr>
          <p:cNvPr id="8" name="Rectangle 7">
            <a:extLst>
              <a:ext uri="{FF2B5EF4-FFF2-40B4-BE49-F238E27FC236}">
                <a16:creationId xmlns:a16="http://schemas.microsoft.com/office/drawing/2014/main" id="{5E5F1D91-09F4-3F49-BA7A-17606201F75C}"/>
              </a:ext>
            </a:extLst>
          </p:cNvPr>
          <p:cNvSpPr/>
          <p:nvPr userDrawn="1"/>
        </p:nvSpPr>
        <p:spPr>
          <a:xfrm>
            <a:off x="8928706" y="1905000"/>
            <a:ext cx="2348895" cy="2844800"/>
          </a:xfrm>
          <a:prstGeom prst="rect">
            <a:avLst/>
          </a:prstGeom>
          <a:solidFill>
            <a:schemeClr val="bg1">
              <a:lumMod val="50000"/>
              <a:alpha val="8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r>
              <a:rPr lang="en-US" sz="2133" dirty="0">
                <a:solidFill>
                  <a:schemeClr val="accent4"/>
                </a:solidFill>
                <a:latin typeface="Source Sans Pro" panose="020B0503030403020204" pitchFamily="34" charset="77"/>
              </a:rPr>
              <a:t>Heading</a:t>
            </a:r>
          </a:p>
          <a:p>
            <a:pPr algn="ctr" defTabSz="888978">
              <a:lnSpc>
                <a:spcPct val="90000"/>
              </a:lnSpc>
              <a:spcBef>
                <a:spcPct val="0"/>
              </a:spcBef>
              <a:spcAft>
                <a:spcPts val="267"/>
              </a:spcAft>
            </a:pPr>
            <a:r>
              <a:rPr lang="en-US" sz="1467" dirty="0" err="1">
                <a:solidFill>
                  <a:schemeClr val="accent4"/>
                </a:solidFill>
                <a:latin typeface="Source Sans Pro" panose="020B0503030403020204" pitchFamily="34" charset="77"/>
              </a:rPr>
              <a:t>Cillendande</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cupti</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ut</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porupta</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tquibea</a:t>
            </a:r>
            <a:r>
              <a:rPr lang="en-US" sz="1467" dirty="0">
                <a:solidFill>
                  <a:schemeClr val="accent4"/>
                </a:solidFill>
                <a:latin typeface="Source Sans Pro" panose="020B0503030403020204" pitchFamily="34" charset="77"/>
              </a:rPr>
              <a:t> qui con non pro et </a:t>
            </a:r>
            <a:r>
              <a:rPr lang="en-US" sz="1467" dirty="0" err="1">
                <a:solidFill>
                  <a:schemeClr val="accent4"/>
                </a:solidFill>
                <a:latin typeface="Source Sans Pro" panose="020B0503030403020204" pitchFamily="34" charset="77"/>
              </a:rPr>
              <a:t>volum</a:t>
            </a:r>
            <a:endParaRPr lang="en-US" sz="1467" dirty="0">
              <a:solidFill>
                <a:schemeClr val="accent4"/>
              </a:solidFill>
              <a:latin typeface="Source Sans Pro" panose="020B0503030403020204" pitchFamily="34" charset="77"/>
            </a:endParaRPr>
          </a:p>
        </p:txBody>
      </p:sp>
      <p:sp>
        <p:nvSpPr>
          <p:cNvPr id="9" name="Rectangle 8">
            <a:extLst>
              <a:ext uri="{FF2B5EF4-FFF2-40B4-BE49-F238E27FC236}">
                <a16:creationId xmlns:a16="http://schemas.microsoft.com/office/drawing/2014/main" id="{3A197B87-FEE0-3D40-86B4-6FC88D635DBE}"/>
              </a:ext>
            </a:extLst>
          </p:cNvPr>
          <p:cNvSpPr/>
          <p:nvPr userDrawn="1"/>
        </p:nvSpPr>
        <p:spPr>
          <a:xfrm>
            <a:off x="914401" y="4747238"/>
            <a:ext cx="2348895" cy="45134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pPr algn="ctr"/>
            <a:r>
              <a:rPr lang="en-US" sz="2133" dirty="0">
                <a:solidFill>
                  <a:srgbClr val="FFFFFF"/>
                </a:solidFill>
                <a:latin typeface="Source Sans Pro" panose="020B0503030403020204" pitchFamily="34" charset="77"/>
              </a:rPr>
              <a:t>Heading</a:t>
            </a:r>
          </a:p>
        </p:txBody>
      </p:sp>
      <p:sp>
        <p:nvSpPr>
          <p:cNvPr id="10" name="Rectangle 9">
            <a:extLst>
              <a:ext uri="{FF2B5EF4-FFF2-40B4-BE49-F238E27FC236}">
                <a16:creationId xmlns:a16="http://schemas.microsoft.com/office/drawing/2014/main" id="{11EE58CD-F28B-EE41-B344-F9477DDA2609}"/>
              </a:ext>
            </a:extLst>
          </p:cNvPr>
          <p:cNvSpPr/>
          <p:nvPr userDrawn="1"/>
        </p:nvSpPr>
        <p:spPr>
          <a:xfrm>
            <a:off x="3585835" y="4747238"/>
            <a:ext cx="2348895" cy="451342"/>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pPr algn="ctr"/>
            <a:r>
              <a:rPr lang="en-US" sz="2133" dirty="0">
                <a:solidFill>
                  <a:srgbClr val="FFFFFF"/>
                </a:solidFill>
                <a:latin typeface="Source Sans Pro" panose="020B0503030403020204" pitchFamily="34" charset="77"/>
              </a:rPr>
              <a:t>Heading</a:t>
            </a:r>
          </a:p>
        </p:txBody>
      </p:sp>
      <p:sp>
        <p:nvSpPr>
          <p:cNvPr id="11" name="Rectangle 10">
            <a:extLst>
              <a:ext uri="{FF2B5EF4-FFF2-40B4-BE49-F238E27FC236}">
                <a16:creationId xmlns:a16="http://schemas.microsoft.com/office/drawing/2014/main" id="{53BB22F0-2145-7149-BED0-FC5994FA4629}"/>
              </a:ext>
            </a:extLst>
          </p:cNvPr>
          <p:cNvSpPr/>
          <p:nvPr userDrawn="1"/>
        </p:nvSpPr>
        <p:spPr>
          <a:xfrm>
            <a:off x="6257270" y="4747238"/>
            <a:ext cx="2348895" cy="451342"/>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pPr algn="ctr"/>
            <a:r>
              <a:rPr lang="en-US" sz="2133" dirty="0">
                <a:solidFill>
                  <a:srgbClr val="FFFFFF"/>
                </a:solidFill>
                <a:latin typeface="Source Sans Pro" panose="020B0503030403020204" pitchFamily="34" charset="77"/>
              </a:rPr>
              <a:t>Heading</a:t>
            </a:r>
          </a:p>
        </p:txBody>
      </p:sp>
      <p:sp>
        <p:nvSpPr>
          <p:cNvPr id="12" name="Rectangle 11">
            <a:extLst>
              <a:ext uri="{FF2B5EF4-FFF2-40B4-BE49-F238E27FC236}">
                <a16:creationId xmlns:a16="http://schemas.microsoft.com/office/drawing/2014/main" id="{9984FFD6-2435-9746-9EA0-77EE04945055}"/>
              </a:ext>
            </a:extLst>
          </p:cNvPr>
          <p:cNvSpPr/>
          <p:nvPr userDrawn="1"/>
        </p:nvSpPr>
        <p:spPr>
          <a:xfrm>
            <a:off x="8928706" y="4747238"/>
            <a:ext cx="2348895" cy="451342"/>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pPr algn="ctr"/>
            <a:r>
              <a:rPr lang="en-US" sz="2133" dirty="0">
                <a:solidFill>
                  <a:srgbClr val="FFFFFF"/>
                </a:solidFill>
                <a:latin typeface="Source Sans Pro" panose="020B0503030403020204" pitchFamily="34" charset="77"/>
              </a:rPr>
              <a:t>Heading</a:t>
            </a:r>
          </a:p>
        </p:txBody>
      </p:sp>
      <p:sp>
        <p:nvSpPr>
          <p:cNvPr id="13" name="Rectangle 12">
            <a:extLst>
              <a:ext uri="{FF2B5EF4-FFF2-40B4-BE49-F238E27FC236}">
                <a16:creationId xmlns:a16="http://schemas.microsoft.com/office/drawing/2014/main" id="{B74C3904-84DE-A541-9FED-2956761D87F2}"/>
              </a:ext>
            </a:extLst>
          </p:cNvPr>
          <p:cNvSpPr/>
          <p:nvPr userDrawn="1"/>
        </p:nvSpPr>
        <p:spPr>
          <a:xfrm>
            <a:off x="914401" y="5196841"/>
            <a:ext cx="2348895" cy="978922"/>
          </a:xfrm>
          <a:prstGeom prst="rect">
            <a:avLst/>
          </a:prstGeom>
          <a:no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t" anchorCtr="0">
            <a:spAutoFit/>
          </a:bodyPr>
          <a:lstStyle/>
          <a:p>
            <a:pPr algn="ctr" defTabSz="888978">
              <a:lnSpc>
                <a:spcPct val="90000"/>
              </a:lnSpc>
              <a:spcBef>
                <a:spcPct val="0"/>
              </a:spcBef>
              <a:spcAft>
                <a:spcPts val="267"/>
              </a:spcAft>
            </a:pPr>
            <a:r>
              <a:rPr lang="en-US" sz="1467" dirty="0" err="1">
                <a:solidFill>
                  <a:schemeClr val="accent4"/>
                </a:solidFill>
                <a:latin typeface="Source Sans Pro" panose="020B0503030403020204" pitchFamily="34" charset="77"/>
              </a:rPr>
              <a:t>Illeseni</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modipis</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sus</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sitae</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cus</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preperem</a:t>
            </a:r>
            <a:r>
              <a:rPr lang="en-US" sz="1467" dirty="0">
                <a:solidFill>
                  <a:schemeClr val="accent4"/>
                </a:solidFill>
                <a:latin typeface="Source Sans Pro" panose="020B0503030403020204" pitchFamily="34" charset="77"/>
              </a:rPr>
              <a:t> et rem is </a:t>
            </a:r>
            <a:r>
              <a:rPr lang="en-US" sz="1467" dirty="0" err="1">
                <a:solidFill>
                  <a:schemeClr val="accent4"/>
                </a:solidFill>
                <a:latin typeface="Source Sans Pro" panose="020B0503030403020204" pitchFamily="34" charset="77"/>
              </a:rPr>
              <a:t>conecabo</a:t>
            </a:r>
            <a:r>
              <a:rPr lang="en-US" sz="1467" dirty="0">
                <a:solidFill>
                  <a:schemeClr val="accent4"/>
                </a:solidFill>
                <a:latin typeface="Source Sans Pro" panose="020B0503030403020204" pitchFamily="34" charset="77"/>
              </a:rPr>
              <a:t>. </a:t>
            </a:r>
          </a:p>
        </p:txBody>
      </p:sp>
      <p:sp>
        <p:nvSpPr>
          <p:cNvPr id="14" name="Rectangle 13">
            <a:extLst>
              <a:ext uri="{FF2B5EF4-FFF2-40B4-BE49-F238E27FC236}">
                <a16:creationId xmlns:a16="http://schemas.microsoft.com/office/drawing/2014/main" id="{BC4C8E33-47DE-FD4E-BEA4-1D1F1D027F76}"/>
              </a:ext>
            </a:extLst>
          </p:cNvPr>
          <p:cNvSpPr/>
          <p:nvPr userDrawn="1"/>
        </p:nvSpPr>
        <p:spPr>
          <a:xfrm>
            <a:off x="3585835" y="5196841"/>
            <a:ext cx="2348895" cy="978922"/>
          </a:xfrm>
          <a:prstGeom prst="rect">
            <a:avLst/>
          </a:prstGeom>
          <a:no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t" anchorCtr="0">
            <a:spAutoFit/>
          </a:bodyPr>
          <a:lstStyle/>
          <a:p>
            <a:pPr algn="ctr" defTabSz="888978">
              <a:lnSpc>
                <a:spcPct val="90000"/>
              </a:lnSpc>
              <a:spcBef>
                <a:spcPct val="0"/>
              </a:spcBef>
              <a:spcAft>
                <a:spcPts val="267"/>
              </a:spcAft>
            </a:pPr>
            <a:r>
              <a:rPr lang="en-US" sz="1467" dirty="0" err="1">
                <a:solidFill>
                  <a:schemeClr val="accent4"/>
                </a:solidFill>
                <a:latin typeface="Source Sans Pro" panose="020B0503030403020204" pitchFamily="34" charset="77"/>
              </a:rPr>
              <a:t>Illeseni</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modipis</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sus</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sitae</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cus</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preperem</a:t>
            </a:r>
            <a:r>
              <a:rPr lang="en-US" sz="1467" dirty="0">
                <a:solidFill>
                  <a:schemeClr val="accent4"/>
                </a:solidFill>
                <a:latin typeface="Source Sans Pro" panose="020B0503030403020204" pitchFamily="34" charset="77"/>
              </a:rPr>
              <a:t> et rem is </a:t>
            </a:r>
            <a:r>
              <a:rPr lang="en-US" sz="1467" dirty="0" err="1">
                <a:solidFill>
                  <a:schemeClr val="accent4"/>
                </a:solidFill>
                <a:latin typeface="Source Sans Pro" panose="020B0503030403020204" pitchFamily="34" charset="77"/>
              </a:rPr>
              <a:t>conecabo</a:t>
            </a:r>
            <a:r>
              <a:rPr lang="en-US" sz="1467" dirty="0">
                <a:solidFill>
                  <a:schemeClr val="accent4"/>
                </a:solidFill>
                <a:latin typeface="Source Sans Pro" panose="020B0503030403020204" pitchFamily="34" charset="77"/>
              </a:rPr>
              <a:t>. </a:t>
            </a:r>
          </a:p>
        </p:txBody>
      </p:sp>
      <p:sp>
        <p:nvSpPr>
          <p:cNvPr id="15" name="Rectangle 14">
            <a:extLst>
              <a:ext uri="{FF2B5EF4-FFF2-40B4-BE49-F238E27FC236}">
                <a16:creationId xmlns:a16="http://schemas.microsoft.com/office/drawing/2014/main" id="{AAB9F89E-8FCF-C741-96BE-4C5506C90379}"/>
              </a:ext>
            </a:extLst>
          </p:cNvPr>
          <p:cNvSpPr/>
          <p:nvPr userDrawn="1"/>
        </p:nvSpPr>
        <p:spPr>
          <a:xfrm>
            <a:off x="6257270" y="5196841"/>
            <a:ext cx="2348895" cy="978922"/>
          </a:xfrm>
          <a:prstGeom prst="rect">
            <a:avLst/>
          </a:prstGeom>
          <a:no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t" anchorCtr="0">
            <a:spAutoFit/>
          </a:bodyPr>
          <a:lstStyle/>
          <a:p>
            <a:pPr algn="ctr" defTabSz="888978">
              <a:lnSpc>
                <a:spcPct val="90000"/>
              </a:lnSpc>
              <a:spcBef>
                <a:spcPct val="0"/>
              </a:spcBef>
              <a:spcAft>
                <a:spcPts val="267"/>
              </a:spcAft>
            </a:pPr>
            <a:r>
              <a:rPr lang="en-US" sz="1467" dirty="0" err="1">
                <a:solidFill>
                  <a:schemeClr val="accent4"/>
                </a:solidFill>
                <a:latin typeface="Source Sans Pro" panose="020B0503030403020204" pitchFamily="34" charset="77"/>
              </a:rPr>
              <a:t>Illeseni</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modipis</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sus</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sitae</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cus</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preperem</a:t>
            </a:r>
            <a:r>
              <a:rPr lang="en-US" sz="1467" dirty="0">
                <a:solidFill>
                  <a:schemeClr val="accent4"/>
                </a:solidFill>
                <a:latin typeface="Source Sans Pro" panose="020B0503030403020204" pitchFamily="34" charset="77"/>
              </a:rPr>
              <a:t> et rem is </a:t>
            </a:r>
            <a:r>
              <a:rPr lang="en-US" sz="1467" dirty="0" err="1">
                <a:solidFill>
                  <a:schemeClr val="accent4"/>
                </a:solidFill>
                <a:latin typeface="Source Sans Pro" panose="020B0503030403020204" pitchFamily="34" charset="77"/>
              </a:rPr>
              <a:t>conecabo</a:t>
            </a:r>
            <a:r>
              <a:rPr lang="en-US" sz="1467" dirty="0">
                <a:solidFill>
                  <a:schemeClr val="accent4"/>
                </a:solidFill>
                <a:latin typeface="Source Sans Pro" panose="020B0503030403020204" pitchFamily="34" charset="77"/>
              </a:rPr>
              <a:t>. </a:t>
            </a:r>
          </a:p>
        </p:txBody>
      </p:sp>
      <p:sp>
        <p:nvSpPr>
          <p:cNvPr id="16" name="Rectangle 15">
            <a:extLst>
              <a:ext uri="{FF2B5EF4-FFF2-40B4-BE49-F238E27FC236}">
                <a16:creationId xmlns:a16="http://schemas.microsoft.com/office/drawing/2014/main" id="{4E00181E-0830-AF43-A5F1-0DBF45B4E953}"/>
              </a:ext>
            </a:extLst>
          </p:cNvPr>
          <p:cNvSpPr/>
          <p:nvPr userDrawn="1"/>
        </p:nvSpPr>
        <p:spPr>
          <a:xfrm>
            <a:off x="8928706" y="5196841"/>
            <a:ext cx="2348895" cy="978922"/>
          </a:xfrm>
          <a:prstGeom prst="rect">
            <a:avLst/>
          </a:prstGeom>
          <a:no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t" anchorCtr="0">
            <a:spAutoFit/>
          </a:bodyPr>
          <a:lstStyle/>
          <a:p>
            <a:pPr algn="ctr" defTabSz="888978">
              <a:lnSpc>
                <a:spcPct val="90000"/>
              </a:lnSpc>
              <a:spcBef>
                <a:spcPct val="0"/>
              </a:spcBef>
              <a:spcAft>
                <a:spcPts val="267"/>
              </a:spcAft>
            </a:pPr>
            <a:r>
              <a:rPr lang="en-US" sz="1467" dirty="0" err="1">
                <a:solidFill>
                  <a:schemeClr val="accent4"/>
                </a:solidFill>
                <a:latin typeface="Source Sans Pro" panose="020B0503030403020204" pitchFamily="34" charset="77"/>
              </a:rPr>
              <a:t>Illeseni</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modipis</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sus</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sitae</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cus</a:t>
            </a:r>
            <a:r>
              <a:rPr lang="en-US" sz="1467" dirty="0">
                <a:solidFill>
                  <a:schemeClr val="accent4"/>
                </a:solidFill>
                <a:latin typeface="Source Sans Pro" panose="020B0503030403020204" pitchFamily="34" charset="77"/>
              </a:rPr>
              <a:t> </a:t>
            </a:r>
            <a:r>
              <a:rPr lang="en-US" sz="1467" dirty="0" err="1">
                <a:solidFill>
                  <a:schemeClr val="accent4"/>
                </a:solidFill>
                <a:latin typeface="Source Sans Pro" panose="020B0503030403020204" pitchFamily="34" charset="77"/>
              </a:rPr>
              <a:t>preperem</a:t>
            </a:r>
            <a:r>
              <a:rPr lang="en-US" sz="1467" dirty="0">
                <a:solidFill>
                  <a:schemeClr val="accent4"/>
                </a:solidFill>
                <a:latin typeface="Source Sans Pro" panose="020B0503030403020204" pitchFamily="34" charset="77"/>
              </a:rPr>
              <a:t> et rem is </a:t>
            </a:r>
            <a:r>
              <a:rPr lang="en-US" sz="1467" dirty="0" err="1">
                <a:solidFill>
                  <a:schemeClr val="accent4"/>
                </a:solidFill>
                <a:latin typeface="Source Sans Pro" panose="020B0503030403020204" pitchFamily="34" charset="77"/>
              </a:rPr>
              <a:t>conecabo</a:t>
            </a:r>
            <a:r>
              <a:rPr lang="en-US" sz="1467" dirty="0">
                <a:solidFill>
                  <a:schemeClr val="accent4"/>
                </a:solidFill>
                <a:latin typeface="Source Sans Pro" panose="020B0503030403020204" pitchFamily="34" charset="77"/>
              </a:rPr>
              <a:t>. </a:t>
            </a:r>
          </a:p>
        </p:txBody>
      </p:sp>
      <p:sp>
        <p:nvSpPr>
          <p:cNvPr id="27" name="Picture Placeholder 26">
            <a:extLst>
              <a:ext uri="{FF2B5EF4-FFF2-40B4-BE49-F238E27FC236}">
                <a16:creationId xmlns:a16="http://schemas.microsoft.com/office/drawing/2014/main" id="{5AA130E2-7071-0A4D-8219-03BDA8AEC785}"/>
              </a:ext>
            </a:extLst>
          </p:cNvPr>
          <p:cNvSpPr>
            <a:spLocks noGrp="1"/>
          </p:cNvSpPr>
          <p:nvPr>
            <p:ph type="pic" sz="quarter" idx="11" hasCustomPrompt="1"/>
          </p:nvPr>
        </p:nvSpPr>
        <p:spPr>
          <a:xfrm>
            <a:off x="1447800" y="2209800"/>
            <a:ext cx="1295400" cy="1219200"/>
          </a:xfrm>
        </p:spPr>
        <p:txBody>
          <a:bodyPr/>
          <a:lstStyle>
            <a:lvl1pPr marL="0" indent="0">
              <a:buFontTx/>
              <a:buNone/>
              <a:defRPr/>
            </a:lvl1pPr>
          </a:lstStyle>
          <a:p>
            <a:r>
              <a:rPr lang="en-US" dirty="0"/>
              <a:t>icon</a:t>
            </a:r>
          </a:p>
        </p:txBody>
      </p:sp>
      <p:sp>
        <p:nvSpPr>
          <p:cNvPr id="28" name="Picture Placeholder 26">
            <a:extLst>
              <a:ext uri="{FF2B5EF4-FFF2-40B4-BE49-F238E27FC236}">
                <a16:creationId xmlns:a16="http://schemas.microsoft.com/office/drawing/2014/main" id="{6554E254-F5FE-4D4F-ADAE-654DD8ED5B26}"/>
              </a:ext>
            </a:extLst>
          </p:cNvPr>
          <p:cNvSpPr>
            <a:spLocks noGrp="1"/>
          </p:cNvSpPr>
          <p:nvPr>
            <p:ph type="pic" sz="quarter" idx="12" hasCustomPrompt="1"/>
          </p:nvPr>
        </p:nvSpPr>
        <p:spPr>
          <a:xfrm>
            <a:off x="4127500" y="2209800"/>
            <a:ext cx="1295400" cy="1219200"/>
          </a:xfrm>
        </p:spPr>
        <p:txBody>
          <a:bodyPr/>
          <a:lstStyle>
            <a:lvl1pPr marL="0" indent="0">
              <a:buFontTx/>
              <a:buNone/>
              <a:defRPr/>
            </a:lvl1pPr>
          </a:lstStyle>
          <a:p>
            <a:r>
              <a:rPr lang="en-US" dirty="0"/>
              <a:t>icon</a:t>
            </a:r>
          </a:p>
        </p:txBody>
      </p:sp>
      <p:sp>
        <p:nvSpPr>
          <p:cNvPr id="29" name="Picture Placeholder 26">
            <a:extLst>
              <a:ext uri="{FF2B5EF4-FFF2-40B4-BE49-F238E27FC236}">
                <a16:creationId xmlns:a16="http://schemas.microsoft.com/office/drawing/2014/main" id="{46F1D92D-2305-D647-A629-FD8CC4CE226D}"/>
              </a:ext>
            </a:extLst>
          </p:cNvPr>
          <p:cNvSpPr>
            <a:spLocks noGrp="1"/>
          </p:cNvSpPr>
          <p:nvPr>
            <p:ph type="pic" sz="quarter" idx="13" hasCustomPrompt="1"/>
          </p:nvPr>
        </p:nvSpPr>
        <p:spPr>
          <a:xfrm>
            <a:off x="6807200" y="2209800"/>
            <a:ext cx="1295400" cy="1219200"/>
          </a:xfrm>
        </p:spPr>
        <p:txBody>
          <a:bodyPr/>
          <a:lstStyle>
            <a:lvl1pPr marL="0" indent="0">
              <a:buFontTx/>
              <a:buNone/>
              <a:defRPr/>
            </a:lvl1pPr>
          </a:lstStyle>
          <a:p>
            <a:r>
              <a:rPr lang="en-US" dirty="0"/>
              <a:t>icon</a:t>
            </a:r>
          </a:p>
        </p:txBody>
      </p:sp>
      <p:sp>
        <p:nvSpPr>
          <p:cNvPr id="30" name="Picture Placeholder 26">
            <a:extLst>
              <a:ext uri="{FF2B5EF4-FFF2-40B4-BE49-F238E27FC236}">
                <a16:creationId xmlns:a16="http://schemas.microsoft.com/office/drawing/2014/main" id="{BFC1D8FE-737A-B545-8929-E18C41B3F924}"/>
              </a:ext>
            </a:extLst>
          </p:cNvPr>
          <p:cNvSpPr>
            <a:spLocks noGrp="1"/>
          </p:cNvSpPr>
          <p:nvPr>
            <p:ph type="pic" sz="quarter" idx="14" hasCustomPrompt="1"/>
          </p:nvPr>
        </p:nvSpPr>
        <p:spPr>
          <a:xfrm>
            <a:off x="9486900" y="2209800"/>
            <a:ext cx="1295400" cy="1219200"/>
          </a:xfrm>
        </p:spPr>
        <p:txBody>
          <a:bodyPr/>
          <a:lstStyle>
            <a:lvl1pPr marL="0" indent="0">
              <a:buFontTx/>
              <a:buNone/>
              <a:defRPr/>
            </a:lvl1pPr>
          </a:lstStyle>
          <a:p>
            <a:r>
              <a:rPr lang="en-US" dirty="0"/>
              <a:t>icon</a:t>
            </a:r>
          </a:p>
        </p:txBody>
      </p:sp>
    </p:spTree>
    <p:extLst>
      <p:ext uri="{BB962C8B-B14F-4D97-AF65-F5344CB8AC3E}">
        <p14:creationId xmlns:p14="http://schemas.microsoft.com/office/powerpoint/2010/main" val="784465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500"/>
                                        <p:tgtEl>
                                          <p:spTgt spid="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fade">
                                      <p:cBhvr>
                                        <p:cTn id="40" dur="500"/>
                                        <p:tgtEl>
                                          <p:spTgt spid="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500"/>
                                        <p:tgtEl>
                                          <p:spTgt spid="12"/>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6"/>
                                        </p:tgtEl>
                                        <p:attrNameLst>
                                          <p:attrName>style.visibility</p:attrName>
                                        </p:attrNameLst>
                                      </p:cBhvr>
                                      <p:to>
                                        <p:strVal val="visible"/>
                                      </p:to>
                                    </p:set>
                                    <p:animEffect transition="in" filter="fade">
                                      <p:cBhvr>
                                        <p:cTn id="4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p:bldP spid="14" grpId="0"/>
      <p:bldP spid="15" grpId="0"/>
      <p:bldP spid="16" grpId="0"/>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alf color lt blue lg title or cop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F54ACAB-0489-3D47-B2D7-97B2E25C9D2A}"/>
              </a:ext>
            </a:extLst>
          </p:cNvPr>
          <p:cNvSpPr/>
          <p:nvPr userDrawn="1"/>
        </p:nvSpPr>
        <p:spPr>
          <a:xfrm>
            <a:off x="0" y="0"/>
            <a:ext cx="487680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2"/>
              </a:solidFill>
            </a:endParaRPr>
          </a:p>
        </p:txBody>
      </p:sp>
      <p:sp>
        <p:nvSpPr>
          <p:cNvPr id="2" name="Title 1">
            <a:extLst>
              <a:ext uri="{FF2B5EF4-FFF2-40B4-BE49-F238E27FC236}">
                <a16:creationId xmlns:a16="http://schemas.microsoft.com/office/drawing/2014/main" id="{26A92C7F-142E-1744-8594-28BC6CAA5190}"/>
              </a:ext>
            </a:extLst>
          </p:cNvPr>
          <p:cNvSpPr>
            <a:spLocks noGrp="1"/>
          </p:cNvSpPr>
          <p:nvPr>
            <p:ph type="title" hasCustomPrompt="1"/>
          </p:nvPr>
        </p:nvSpPr>
        <p:spPr>
          <a:xfrm>
            <a:off x="767408" y="440668"/>
            <a:ext cx="3744416" cy="5544616"/>
          </a:xfrm>
        </p:spPr>
        <p:txBody>
          <a:bodyPr rIns="365760" anchor="ctr" anchorCtr="0">
            <a:noAutofit/>
          </a:bodyPr>
          <a:lstStyle>
            <a:lvl1pPr algn="l">
              <a:defRPr b="1" i="0">
                <a:solidFill>
                  <a:srgbClr val="01253E"/>
                </a:solidFill>
              </a:defRPr>
            </a:lvl1pPr>
          </a:lstStyle>
          <a:p>
            <a:r>
              <a:rPr lang="en-US" dirty="0"/>
              <a:t>Click to edit </a:t>
            </a:r>
            <a:br>
              <a:rPr lang="en-US" dirty="0"/>
            </a:br>
            <a:r>
              <a:rPr lang="en-US" dirty="0"/>
              <a:t>Master title style</a:t>
            </a:r>
          </a:p>
        </p:txBody>
      </p:sp>
      <p:sp>
        <p:nvSpPr>
          <p:cNvPr id="3" name="Picture Placeholder 3">
            <a:extLst>
              <a:ext uri="{FF2B5EF4-FFF2-40B4-BE49-F238E27FC236}">
                <a16:creationId xmlns:a16="http://schemas.microsoft.com/office/drawing/2014/main" id="{A2CCED61-F641-7549-9813-0759F8C6758E}"/>
              </a:ext>
            </a:extLst>
          </p:cNvPr>
          <p:cNvSpPr>
            <a:spLocks noGrp="1"/>
          </p:cNvSpPr>
          <p:nvPr>
            <p:ph type="pic" sz="quarter" idx="26"/>
          </p:nvPr>
        </p:nvSpPr>
        <p:spPr>
          <a:xfrm>
            <a:off x="4871864" y="0"/>
            <a:ext cx="7320136" cy="6858000"/>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Slide Number Placeholder 5">
            <a:extLst>
              <a:ext uri="{FF2B5EF4-FFF2-40B4-BE49-F238E27FC236}">
                <a16:creationId xmlns:a16="http://schemas.microsoft.com/office/drawing/2014/main" id="{B44478E6-A424-CD48-B395-C0F51CA934C0}"/>
              </a:ext>
            </a:extLst>
          </p:cNvPr>
          <p:cNvSpPr txBox="1">
            <a:spLocks/>
          </p:cNvSpPr>
          <p:nvPr userDrawn="1"/>
        </p:nvSpPr>
        <p:spPr>
          <a:xfrm>
            <a:off x="11734800" y="6400800"/>
            <a:ext cx="139424" cy="328295"/>
          </a:xfrm>
          <a:prstGeom prst="rect">
            <a:avLst/>
          </a:prstGeom>
        </p:spPr>
        <p:txBody>
          <a:bodyPr vert="horz" wrap="none" lIns="121920" tIns="60960" rIns="121920" bIns="60960"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0" i="0" smtClean="0">
                <a:solidFill>
                  <a:schemeClr val="bg1"/>
                </a:solidFill>
                <a:latin typeface="Source Sans Pro Light" panose="020B0403030403020204" pitchFamily="34" charset="77"/>
              </a:rPr>
              <a:pPr algn="ctr"/>
              <a:t>‹N°›</a:t>
            </a:fld>
            <a:endParaRPr lang="en-US" sz="1200" b="0" i="0" dirty="0">
              <a:solidFill>
                <a:schemeClr val="bg1"/>
              </a:solidFill>
              <a:latin typeface="Source Sans Pro Light" panose="020B0403030403020204" pitchFamily="34" charset="77"/>
            </a:endParaRPr>
          </a:p>
        </p:txBody>
      </p:sp>
    </p:spTree>
    <p:extLst>
      <p:ext uri="{BB962C8B-B14F-4D97-AF65-F5344CB8AC3E}">
        <p14:creationId xmlns:p14="http://schemas.microsoft.com/office/powerpoint/2010/main" val="303044400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alf color dk grey title or cop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F54ACAB-0489-3D47-B2D7-97B2E25C9D2A}"/>
              </a:ext>
            </a:extLst>
          </p:cNvPr>
          <p:cNvSpPr/>
          <p:nvPr userDrawn="1"/>
        </p:nvSpPr>
        <p:spPr>
          <a:xfrm>
            <a:off x="0" y="0"/>
            <a:ext cx="4876800" cy="6858000"/>
          </a:xfrm>
          <a:prstGeom prst="rect">
            <a:avLst/>
          </a:prstGeom>
          <a:solidFill>
            <a:schemeClr val="accent1"/>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A92C7F-142E-1744-8594-28BC6CAA5190}"/>
              </a:ext>
            </a:extLst>
          </p:cNvPr>
          <p:cNvSpPr>
            <a:spLocks noGrp="1"/>
          </p:cNvSpPr>
          <p:nvPr>
            <p:ph type="title" hasCustomPrompt="1"/>
          </p:nvPr>
        </p:nvSpPr>
        <p:spPr>
          <a:xfrm>
            <a:off x="767408" y="440668"/>
            <a:ext cx="3744416" cy="5544616"/>
          </a:xfrm>
        </p:spPr>
        <p:txBody>
          <a:bodyPr rIns="365760" anchor="ctr" anchorCtr="0">
            <a:noAutofit/>
          </a:bodyPr>
          <a:lstStyle>
            <a:lvl1pPr algn="l">
              <a:defRPr b="1" i="0">
                <a:solidFill>
                  <a:schemeClr val="bg1"/>
                </a:solidFill>
              </a:defRPr>
            </a:lvl1pPr>
          </a:lstStyle>
          <a:p>
            <a:r>
              <a:rPr lang="en-US" dirty="0"/>
              <a:t>Click to edit </a:t>
            </a:r>
            <a:br>
              <a:rPr lang="en-US" dirty="0"/>
            </a:br>
            <a:r>
              <a:rPr lang="en-US" dirty="0"/>
              <a:t>Master title style</a:t>
            </a:r>
          </a:p>
        </p:txBody>
      </p:sp>
      <p:sp>
        <p:nvSpPr>
          <p:cNvPr id="5" name="Content Placeholder 2">
            <a:extLst>
              <a:ext uri="{FF2B5EF4-FFF2-40B4-BE49-F238E27FC236}">
                <a16:creationId xmlns:a16="http://schemas.microsoft.com/office/drawing/2014/main" id="{3017AB67-8F3F-B742-89DB-435C7F62782C}"/>
              </a:ext>
            </a:extLst>
          </p:cNvPr>
          <p:cNvSpPr>
            <a:spLocks noGrp="1"/>
          </p:cNvSpPr>
          <p:nvPr>
            <p:ph idx="1"/>
          </p:nvPr>
        </p:nvSpPr>
        <p:spPr>
          <a:xfrm>
            <a:off x="5486400" y="1452420"/>
            <a:ext cx="5791200" cy="4627563"/>
          </a:xfrm>
        </p:spPr>
        <p:txBody>
          <a:bodyPr/>
          <a:lstStyle>
            <a:lvl1pPr>
              <a:spcBef>
                <a:spcPts val="1200"/>
              </a:spcBef>
              <a:defRPr b="0" i="0"/>
            </a:lvl1pPr>
            <a:lvl2pPr>
              <a:spcBef>
                <a:spcPts val="1200"/>
              </a:spcBef>
              <a:defRPr b="0" i="0"/>
            </a:lvl2pPr>
            <a:lvl3pPr>
              <a:spcBef>
                <a:spcPts val="1200"/>
              </a:spcBef>
              <a:defRPr b="0" i="0"/>
            </a:lvl3pPr>
            <a:lvl4pPr>
              <a:spcBef>
                <a:spcPts val="1200"/>
              </a:spcBef>
              <a:defRPr b="0" i="0"/>
            </a:lvl4pPr>
            <a:lvl5pPr>
              <a:spcBef>
                <a:spcPts val="1200"/>
              </a:spcBef>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7231112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half color dk grey title or cop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F54ACAB-0489-3D47-B2D7-97B2E25C9D2A}"/>
              </a:ext>
            </a:extLst>
          </p:cNvPr>
          <p:cNvSpPr/>
          <p:nvPr userDrawn="1"/>
        </p:nvSpPr>
        <p:spPr>
          <a:xfrm>
            <a:off x="0" y="0"/>
            <a:ext cx="4876800" cy="6858000"/>
          </a:xfrm>
          <a:prstGeom prst="rect">
            <a:avLst/>
          </a:prstGeom>
          <a:solidFill>
            <a:schemeClr val="tx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A92C7F-142E-1744-8594-28BC6CAA5190}"/>
              </a:ext>
            </a:extLst>
          </p:cNvPr>
          <p:cNvSpPr>
            <a:spLocks noGrp="1"/>
          </p:cNvSpPr>
          <p:nvPr>
            <p:ph type="title" hasCustomPrompt="1"/>
          </p:nvPr>
        </p:nvSpPr>
        <p:spPr>
          <a:xfrm>
            <a:off x="767408" y="440668"/>
            <a:ext cx="3744416" cy="5544616"/>
          </a:xfrm>
        </p:spPr>
        <p:txBody>
          <a:bodyPr rIns="365760" anchor="ctr" anchorCtr="0">
            <a:noAutofit/>
          </a:bodyPr>
          <a:lstStyle>
            <a:lvl1pPr algn="l">
              <a:defRPr b="1" i="0">
                <a:solidFill>
                  <a:schemeClr val="bg1"/>
                </a:solidFill>
              </a:defRPr>
            </a:lvl1pPr>
          </a:lstStyle>
          <a:p>
            <a:r>
              <a:rPr lang="en-US" dirty="0"/>
              <a:t>Click to edit </a:t>
            </a:r>
            <a:br>
              <a:rPr lang="en-US" dirty="0"/>
            </a:br>
            <a:r>
              <a:rPr lang="en-US" dirty="0"/>
              <a:t>Master title style</a:t>
            </a:r>
          </a:p>
        </p:txBody>
      </p:sp>
      <p:sp>
        <p:nvSpPr>
          <p:cNvPr id="5" name="Content Placeholder 2">
            <a:extLst>
              <a:ext uri="{FF2B5EF4-FFF2-40B4-BE49-F238E27FC236}">
                <a16:creationId xmlns:a16="http://schemas.microsoft.com/office/drawing/2014/main" id="{3017AB67-8F3F-B742-89DB-435C7F62782C}"/>
              </a:ext>
            </a:extLst>
          </p:cNvPr>
          <p:cNvSpPr>
            <a:spLocks noGrp="1"/>
          </p:cNvSpPr>
          <p:nvPr>
            <p:ph idx="1"/>
          </p:nvPr>
        </p:nvSpPr>
        <p:spPr>
          <a:xfrm>
            <a:off x="5486400" y="1452420"/>
            <a:ext cx="5791200" cy="4627563"/>
          </a:xfrm>
        </p:spPr>
        <p:txBody>
          <a:bodyPr/>
          <a:lstStyle>
            <a:lvl1pPr>
              <a:spcBef>
                <a:spcPts val="1200"/>
              </a:spcBef>
              <a:defRPr b="0" i="0"/>
            </a:lvl1pPr>
            <a:lvl2pPr>
              <a:spcBef>
                <a:spcPts val="1200"/>
              </a:spcBef>
              <a:defRPr b="0" i="0"/>
            </a:lvl2pPr>
            <a:lvl3pPr>
              <a:spcBef>
                <a:spcPts val="1200"/>
              </a:spcBef>
              <a:defRPr b="0" i="0"/>
            </a:lvl3pPr>
            <a:lvl4pPr>
              <a:spcBef>
                <a:spcPts val="1200"/>
              </a:spcBef>
              <a:defRPr b="0" i="0"/>
            </a:lvl4pPr>
            <a:lvl5pPr>
              <a:spcBef>
                <a:spcPts val="1200"/>
              </a:spcBef>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0789558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userDrawn="1">
  <p:cSld name="Fifteen Gri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2441448" cy="2295144"/>
          </a:xfrm>
        </p:spPr>
        <p:txBody>
          <a:bodyPr lIns="182880" tIns="91440" rIns="182880" bIns="91440"/>
          <a:lstStyle>
            <a:lvl1pPr marL="0" indent="0">
              <a:buFontTx/>
              <a:buNone/>
              <a:defRPr b="0" i="0"/>
            </a:lvl1pPr>
          </a:lstStyle>
          <a:p>
            <a:r>
              <a:rPr lang="en-US"/>
              <a:t>Click icon to add picture</a:t>
            </a:r>
            <a:endParaRPr lang="en-US" dirty="0"/>
          </a:p>
        </p:txBody>
      </p:sp>
      <p:sp>
        <p:nvSpPr>
          <p:cNvPr id="7" name="Picture Placeholder 3"/>
          <p:cNvSpPr>
            <a:spLocks noGrp="1"/>
          </p:cNvSpPr>
          <p:nvPr>
            <p:ph type="pic" sz="quarter" idx="11"/>
          </p:nvPr>
        </p:nvSpPr>
        <p:spPr>
          <a:xfrm>
            <a:off x="2437638" y="0"/>
            <a:ext cx="2441448" cy="2295144"/>
          </a:xfrm>
        </p:spPr>
        <p:txBody>
          <a:bodyPr lIns="182880" tIns="91440" rIns="182880" bIns="91440"/>
          <a:lstStyle>
            <a:lvl1pPr marL="0" indent="0">
              <a:buFontTx/>
              <a:buNone/>
              <a:defRPr b="0" i="0"/>
            </a:lvl1pPr>
          </a:lstStyle>
          <a:p>
            <a:r>
              <a:rPr lang="en-US"/>
              <a:t>Click icon to add picture</a:t>
            </a:r>
            <a:endParaRPr lang="en-US" dirty="0"/>
          </a:p>
        </p:txBody>
      </p:sp>
      <p:sp>
        <p:nvSpPr>
          <p:cNvPr id="12" name="Picture Placeholder 3"/>
          <p:cNvSpPr>
            <a:spLocks noGrp="1"/>
          </p:cNvSpPr>
          <p:nvPr>
            <p:ph type="pic" sz="quarter" idx="12"/>
          </p:nvPr>
        </p:nvSpPr>
        <p:spPr>
          <a:xfrm>
            <a:off x="4875276" y="0"/>
            <a:ext cx="2441448" cy="2295144"/>
          </a:xfrm>
        </p:spPr>
        <p:txBody>
          <a:bodyPr lIns="182880" tIns="91440" rIns="182880" bIns="91440"/>
          <a:lstStyle>
            <a:lvl1pPr marL="0" indent="0">
              <a:buFontTx/>
              <a:buNone/>
              <a:defRPr b="0" i="0"/>
            </a:lvl1pPr>
          </a:lstStyle>
          <a:p>
            <a:r>
              <a:rPr lang="en-US"/>
              <a:t>Click icon to add picture</a:t>
            </a:r>
            <a:endParaRPr lang="en-US" dirty="0"/>
          </a:p>
        </p:txBody>
      </p:sp>
      <p:sp>
        <p:nvSpPr>
          <p:cNvPr id="13" name="Picture Placeholder 3"/>
          <p:cNvSpPr>
            <a:spLocks noGrp="1"/>
          </p:cNvSpPr>
          <p:nvPr>
            <p:ph type="pic" sz="quarter" idx="13"/>
          </p:nvPr>
        </p:nvSpPr>
        <p:spPr>
          <a:xfrm>
            <a:off x="7312914" y="0"/>
            <a:ext cx="2441448" cy="2295144"/>
          </a:xfrm>
        </p:spPr>
        <p:txBody>
          <a:bodyPr lIns="182880" tIns="91440" rIns="182880" bIns="91440"/>
          <a:lstStyle>
            <a:lvl1pPr marL="0" indent="0">
              <a:buFontTx/>
              <a:buNone/>
              <a:defRPr b="0" i="0"/>
            </a:lvl1pPr>
          </a:lstStyle>
          <a:p>
            <a:r>
              <a:rPr lang="en-US"/>
              <a:t>Click icon to add picture</a:t>
            </a:r>
            <a:endParaRPr lang="en-US" dirty="0"/>
          </a:p>
        </p:txBody>
      </p:sp>
      <p:sp>
        <p:nvSpPr>
          <p:cNvPr id="14" name="Picture Placeholder 3"/>
          <p:cNvSpPr>
            <a:spLocks noGrp="1"/>
          </p:cNvSpPr>
          <p:nvPr>
            <p:ph type="pic" sz="quarter" idx="14"/>
          </p:nvPr>
        </p:nvSpPr>
        <p:spPr>
          <a:xfrm>
            <a:off x="9750552" y="0"/>
            <a:ext cx="2441448" cy="2295144"/>
          </a:xfrm>
        </p:spPr>
        <p:txBody>
          <a:bodyPr lIns="182880" tIns="91440" rIns="182880" bIns="91440"/>
          <a:lstStyle>
            <a:lvl1pPr marL="0" indent="0">
              <a:buFontTx/>
              <a:buNone/>
              <a:defRPr b="0" i="0"/>
            </a:lvl1pPr>
          </a:lstStyle>
          <a:p>
            <a:r>
              <a:rPr lang="en-US"/>
              <a:t>Click icon to add picture</a:t>
            </a:r>
            <a:endParaRPr lang="en-US" dirty="0"/>
          </a:p>
        </p:txBody>
      </p:sp>
      <p:sp>
        <p:nvSpPr>
          <p:cNvPr id="15" name="Picture Placeholder 3"/>
          <p:cNvSpPr>
            <a:spLocks noGrp="1"/>
          </p:cNvSpPr>
          <p:nvPr>
            <p:ph type="pic" sz="quarter" idx="15"/>
          </p:nvPr>
        </p:nvSpPr>
        <p:spPr>
          <a:xfrm>
            <a:off x="0" y="2281428"/>
            <a:ext cx="2441448" cy="2295144"/>
          </a:xfrm>
        </p:spPr>
        <p:txBody>
          <a:bodyPr lIns="182880" tIns="91440" rIns="182880" bIns="91440"/>
          <a:lstStyle>
            <a:lvl1pPr marL="0" indent="0">
              <a:buFontTx/>
              <a:buNone/>
              <a:defRPr b="0" i="0"/>
            </a:lvl1pPr>
          </a:lstStyle>
          <a:p>
            <a:r>
              <a:rPr lang="en-US"/>
              <a:t>Click icon to add picture</a:t>
            </a:r>
            <a:endParaRPr lang="en-US" dirty="0"/>
          </a:p>
        </p:txBody>
      </p:sp>
      <p:sp>
        <p:nvSpPr>
          <p:cNvPr id="16" name="Picture Placeholder 3"/>
          <p:cNvSpPr>
            <a:spLocks noGrp="1"/>
          </p:cNvSpPr>
          <p:nvPr>
            <p:ph type="pic" sz="quarter" idx="16"/>
          </p:nvPr>
        </p:nvSpPr>
        <p:spPr>
          <a:xfrm>
            <a:off x="2437638" y="2281428"/>
            <a:ext cx="2441448" cy="2295144"/>
          </a:xfrm>
        </p:spPr>
        <p:txBody>
          <a:bodyPr lIns="182880" tIns="91440" rIns="182880" bIns="91440"/>
          <a:lstStyle>
            <a:lvl1pPr marL="0" indent="0">
              <a:buFontTx/>
              <a:buNone/>
              <a:defRPr b="0" i="0"/>
            </a:lvl1pPr>
          </a:lstStyle>
          <a:p>
            <a:r>
              <a:rPr lang="en-US"/>
              <a:t>Click icon to add picture</a:t>
            </a:r>
            <a:endParaRPr lang="en-US" dirty="0"/>
          </a:p>
        </p:txBody>
      </p:sp>
      <p:sp>
        <p:nvSpPr>
          <p:cNvPr id="17" name="Picture Placeholder 3"/>
          <p:cNvSpPr>
            <a:spLocks noGrp="1"/>
          </p:cNvSpPr>
          <p:nvPr>
            <p:ph type="pic" sz="quarter" idx="17"/>
          </p:nvPr>
        </p:nvSpPr>
        <p:spPr>
          <a:xfrm>
            <a:off x="4875276" y="2281428"/>
            <a:ext cx="2441448" cy="2295144"/>
          </a:xfrm>
        </p:spPr>
        <p:txBody>
          <a:bodyPr lIns="182880" tIns="91440" rIns="182880" bIns="91440"/>
          <a:lstStyle>
            <a:lvl1pPr marL="0" indent="0">
              <a:buFontTx/>
              <a:buNone/>
              <a:defRPr b="0" i="0"/>
            </a:lvl1pPr>
          </a:lstStyle>
          <a:p>
            <a:r>
              <a:rPr lang="en-US"/>
              <a:t>Click icon to add picture</a:t>
            </a:r>
            <a:endParaRPr lang="en-US" dirty="0"/>
          </a:p>
        </p:txBody>
      </p:sp>
      <p:sp>
        <p:nvSpPr>
          <p:cNvPr id="18" name="Picture Placeholder 3"/>
          <p:cNvSpPr>
            <a:spLocks noGrp="1"/>
          </p:cNvSpPr>
          <p:nvPr>
            <p:ph type="pic" sz="quarter" idx="18"/>
          </p:nvPr>
        </p:nvSpPr>
        <p:spPr>
          <a:xfrm>
            <a:off x="7312914" y="2281428"/>
            <a:ext cx="2441448" cy="2295144"/>
          </a:xfrm>
        </p:spPr>
        <p:txBody>
          <a:bodyPr lIns="182880" tIns="91440" rIns="182880" bIns="91440"/>
          <a:lstStyle>
            <a:lvl1pPr marL="0" indent="0">
              <a:buFontTx/>
              <a:buNone/>
              <a:defRPr b="0" i="0"/>
            </a:lvl1pPr>
          </a:lstStyle>
          <a:p>
            <a:r>
              <a:rPr lang="en-US"/>
              <a:t>Click icon to add picture</a:t>
            </a:r>
            <a:endParaRPr lang="en-US" dirty="0"/>
          </a:p>
        </p:txBody>
      </p:sp>
      <p:sp>
        <p:nvSpPr>
          <p:cNvPr id="19" name="Picture Placeholder 3"/>
          <p:cNvSpPr>
            <a:spLocks noGrp="1"/>
          </p:cNvSpPr>
          <p:nvPr>
            <p:ph type="pic" sz="quarter" idx="19"/>
          </p:nvPr>
        </p:nvSpPr>
        <p:spPr>
          <a:xfrm>
            <a:off x="9750552" y="2281428"/>
            <a:ext cx="2441448" cy="2295144"/>
          </a:xfrm>
        </p:spPr>
        <p:txBody>
          <a:bodyPr lIns="182880" tIns="91440" rIns="182880" bIns="91440"/>
          <a:lstStyle>
            <a:lvl1pPr marL="0" indent="0">
              <a:buFontTx/>
              <a:buNone/>
              <a:defRPr b="0" i="0"/>
            </a:lvl1pPr>
          </a:lstStyle>
          <a:p>
            <a:r>
              <a:rPr lang="en-US"/>
              <a:t>Click icon to add picture</a:t>
            </a:r>
            <a:endParaRPr lang="en-US" dirty="0"/>
          </a:p>
        </p:txBody>
      </p:sp>
      <p:sp>
        <p:nvSpPr>
          <p:cNvPr id="20" name="Picture Placeholder 3"/>
          <p:cNvSpPr>
            <a:spLocks noGrp="1"/>
          </p:cNvSpPr>
          <p:nvPr>
            <p:ph type="pic" sz="quarter" idx="20"/>
          </p:nvPr>
        </p:nvSpPr>
        <p:spPr>
          <a:xfrm>
            <a:off x="0" y="4562856"/>
            <a:ext cx="2441448" cy="2295144"/>
          </a:xfrm>
        </p:spPr>
        <p:txBody>
          <a:bodyPr lIns="182880" tIns="91440" rIns="182880" bIns="91440"/>
          <a:lstStyle>
            <a:lvl1pPr marL="0" indent="0">
              <a:buFontTx/>
              <a:buNone/>
              <a:defRPr b="0" i="0"/>
            </a:lvl1pPr>
          </a:lstStyle>
          <a:p>
            <a:r>
              <a:rPr lang="en-US"/>
              <a:t>Click icon to add picture</a:t>
            </a:r>
            <a:endParaRPr lang="en-US" dirty="0"/>
          </a:p>
        </p:txBody>
      </p:sp>
      <p:sp>
        <p:nvSpPr>
          <p:cNvPr id="21" name="Picture Placeholder 3"/>
          <p:cNvSpPr>
            <a:spLocks noGrp="1"/>
          </p:cNvSpPr>
          <p:nvPr>
            <p:ph type="pic" sz="quarter" idx="21"/>
          </p:nvPr>
        </p:nvSpPr>
        <p:spPr>
          <a:xfrm>
            <a:off x="2437638" y="4562856"/>
            <a:ext cx="2441448" cy="2295144"/>
          </a:xfrm>
        </p:spPr>
        <p:txBody>
          <a:bodyPr lIns="182880" tIns="91440" rIns="182880" bIns="91440"/>
          <a:lstStyle>
            <a:lvl1pPr marL="0" indent="0">
              <a:buFontTx/>
              <a:buNone/>
              <a:defRPr b="0" i="0"/>
            </a:lvl1pPr>
          </a:lstStyle>
          <a:p>
            <a:r>
              <a:rPr lang="en-US"/>
              <a:t>Click icon to add picture</a:t>
            </a:r>
            <a:endParaRPr lang="en-US" dirty="0"/>
          </a:p>
        </p:txBody>
      </p:sp>
      <p:sp>
        <p:nvSpPr>
          <p:cNvPr id="22" name="Picture Placeholder 3"/>
          <p:cNvSpPr>
            <a:spLocks noGrp="1"/>
          </p:cNvSpPr>
          <p:nvPr>
            <p:ph type="pic" sz="quarter" idx="22"/>
          </p:nvPr>
        </p:nvSpPr>
        <p:spPr>
          <a:xfrm>
            <a:off x="4875276" y="4562856"/>
            <a:ext cx="2441448" cy="2295144"/>
          </a:xfrm>
        </p:spPr>
        <p:txBody>
          <a:bodyPr lIns="182880" tIns="91440" rIns="182880" bIns="91440"/>
          <a:lstStyle>
            <a:lvl1pPr marL="0" indent="0">
              <a:buFontTx/>
              <a:buNone/>
              <a:defRPr b="0" i="0"/>
            </a:lvl1pPr>
          </a:lstStyle>
          <a:p>
            <a:r>
              <a:rPr lang="en-US"/>
              <a:t>Click icon to add picture</a:t>
            </a:r>
            <a:endParaRPr lang="en-US" dirty="0"/>
          </a:p>
        </p:txBody>
      </p:sp>
      <p:sp>
        <p:nvSpPr>
          <p:cNvPr id="23" name="Picture Placeholder 3"/>
          <p:cNvSpPr>
            <a:spLocks noGrp="1"/>
          </p:cNvSpPr>
          <p:nvPr>
            <p:ph type="pic" sz="quarter" idx="23"/>
          </p:nvPr>
        </p:nvSpPr>
        <p:spPr>
          <a:xfrm>
            <a:off x="7312914" y="4562856"/>
            <a:ext cx="2441448" cy="2295144"/>
          </a:xfrm>
        </p:spPr>
        <p:txBody>
          <a:bodyPr lIns="182880" tIns="91440" rIns="182880" bIns="91440"/>
          <a:lstStyle>
            <a:lvl1pPr marL="0" indent="0">
              <a:buFontTx/>
              <a:buNone/>
              <a:defRPr b="0" i="0"/>
            </a:lvl1pPr>
          </a:lstStyle>
          <a:p>
            <a:r>
              <a:rPr lang="en-US"/>
              <a:t>Click icon to add picture</a:t>
            </a:r>
            <a:endParaRPr lang="en-US" dirty="0"/>
          </a:p>
        </p:txBody>
      </p:sp>
      <p:sp>
        <p:nvSpPr>
          <p:cNvPr id="24" name="Picture Placeholder 3"/>
          <p:cNvSpPr>
            <a:spLocks noGrp="1"/>
          </p:cNvSpPr>
          <p:nvPr>
            <p:ph type="pic" sz="quarter" idx="24"/>
          </p:nvPr>
        </p:nvSpPr>
        <p:spPr>
          <a:xfrm>
            <a:off x="9750552" y="4562856"/>
            <a:ext cx="2441448" cy="2295144"/>
          </a:xfrm>
        </p:spPr>
        <p:txBody>
          <a:bodyPr lIns="182880" tIns="91440" rIns="182880" bIns="91440"/>
          <a:lstStyle>
            <a:lvl1pPr marL="0" indent="0">
              <a:buFontTx/>
              <a:buNone/>
              <a:defRPr b="0" i="0"/>
            </a:lvl1pPr>
          </a:lstStyle>
          <a:p>
            <a:r>
              <a:rPr lang="en-US"/>
              <a:t>Click icon to add picture</a:t>
            </a:r>
            <a:endParaRPr lang="en-US" dirty="0"/>
          </a:p>
        </p:txBody>
      </p:sp>
    </p:spTree>
    <p:extLst>
      <p:ext uri="{BB962C8B-B14F-4D97-AF65-F5344CB8AC3E}">
        <p14:creationId xmlns:p14="http://schemas.microsoft.com/office/powerpoint/2010/main" val="306329768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2_Two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noAutofit/>
          </a:bodyPr>
          <a:lstStyle>
            <a:lvl1pPr>
              <a:defRPr b="1" i="0"/>
            </a:lvl1pPr>
          </a:lstStyle>
          <a:p>
            <a:r>
              <a:rPr lang="en-US"/>
              <a:t>Click to edit Master title style</a:t>
            </a:r>
            <a:endParaRPr lang="en-US" dirty="0"/>
          </a:p>
        </p:txBody>
      </p:sp>
      <p:sp>
        <p:nvSpPr>
          <p:cNvPr id="4" name="Picture Placeholder 3"/>
          <p:cNvSpPr>
            <a:spLocks noGrp="1"/>
          </p:cNvSpPr>
          <p:nvPr>
            <p:ph type="pic" sz="quarter" idx="10"/>
          </p:nvPr>
        </p:nvSpPr>
        <p:spPr>
          <a:xfrm>
            <a:off x="914400" y="1397000"/>
            <a:ext cx="5085589" cy="2644068"/>
          </a:xfrm>
          <a:solidFill>
            <a:schemeClr val="bg1">
              <a:lumMod val="95000"/>
            </a:schemeClr>
          </a:solidFill>
        </p:spPr>
        <p:txBody>
          <a:bodyPr vert="horz" lIns="0" tIns="0" rIns="0" bIns="0" rtlCol="0" anchor="ctr">
            <a:noAutofit/>
          </a:bodyPr>
          <a:lstStyle>
            <a:lvl1pPr>
              <a:defRPr lang="en-US" sz="1400" b="0" i="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6192011" y="1397000"/>
            <a:ext cx="5085589" cy="2644068"/>
          </a:xfrm>
          <a:solidFill>
            <a:schemeClr val="bg1">
              <a:lumMod val="95000"/>
            </a:schemeClr>
          </a:solidFill>
        </p:spPr>
        <p:txBody>
          <a:bodyPr vert="horz" lIns="0" tIns="0" rIns="0" bIns="0" rtlCol="0" anchor="ctr">
            <a:noAutofit/>
          </a:bodyPr>
          <a:lstStyle>
            <a:lvl1pPr>
              <a:defRPr lang="en-US" sz="1400" b="0" i="0"/>
            </a:lvl1pPr>
          </a:lstStyle>
          <a:p>
            <a:pPr marL="0" lvl="0" indent="0" algn="ctr">
              <a:buNone/>
            </a:pPr>
            <a:r>
              <a:rPr lang="en-US"/>
              <a:t>Click icon to add picture</a:t>
            </a:r>
            <a:endParaRPr lang="en-US" dirty="0"/>
          </a:p>
        </p:txBody>
      </p:sp>
      <p:sp>
        <p:nvSpPr>
          <p:cNvPr id="8" name="Text Placeholder 7"/>
          <p:cNvSpPr>
            <a:spLocks noGrp="1"/>
          </p:cNvSpPr>
          <p:nvPr>
            <p:ph type="body" sz="quarter" idx="21"/>
          </p:nvPr>
        </p:nvSpPr>
        <p:spPr>
          <a:xfrm>
            <a:off x="914400" y="3321384"/>
            <a:ext cx="5084064" cy="719684"/>
          </a:xfrm>
          <a:solidFill>
            <a:schemeClr val="accent1"/>
          </a:solidFill>
        </p:spPr>
        <p:txBody>
          <a:bodyPr lIns="182880" tIns="91440" rIns="182880" bIns="91440" anchor="b" anchorCtr="0">
            <a:noAutofit/>
          </a:bodyPr>
          <a:lstStyle>
            <a:lvl1pPr marL="0" indent="0">
              <a:buNone/>
              <a:defRPr sz="2000" b="0" i="0">
                <a:solidFill>
                  <a:srgbClr val="FFFFFF"/>
                </a:solidFill>
              </a:defRPr>
            </a:lvl1pPr>
            <a:lvl2pPr marL="0" indent="0">
              <a:buFont typeface="Arial" panose="020B0604020202020204" pitchFamily="34" charset="0"/>
              <a:buNone/>
              <a:defRPr sz="1400" b="0" i="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Click to edit Master text styles</a:t>
            </a:r>
          </a:p>
          <a:p>
            <a:pPr lvl="1"/>
            <a:r>
              <a:rPr lang="en-US"/>
              <a:t>Second level</a:t>
            </a:r>
          </a:p>
        </p:txBody>
      </p:sp>
      <p:sp>
        <p:nvSpPr>
          <p:cNvPr id="9" name="Text Placeholder 7"/>
          <p:cNvSpPr>
            <a:spLocks noGrp="1"/>
          </p:cNvSpPr>
          <p:nvPr>
            <p:ph type="body" sz="quarter" idx="22"/>
          </p:nvPr>
        </p:nvSpPr>
        <p:spPr>
          <a:xfrm>
            <a:off x="6193536" y="3321384"/>
            <a:ext cx="5084064" cy="719684"/>
          </a:xfrm>
          <a:solidFill>
            <a:schemeClr val="accent2"/>
          </a:solidFill>
        </p:spPr>
        <p:txBody>
          <a:bodyPr lIns="182880" tIns="91440" rIns="182880" bIns="91440" anchor="b" anchorCtr="0">
            <a:noAutofit/>
          </a:bodyPr>
          <a:lstStyle>
            <a:lvl1pPr marL="0" indent="0">
              <a:buNone/>
              <a:defRPr sz="2000" b="0" i="0">
                <a:solidFill>
                  <a:srgbClr val="FFFFFF"/>
                </a:solidFill>
              </a:defRPr>
            </a:lvl1pPr>
            <a:lvl2pPr marL="0" indent="0">
              <a:buFont typeface="Arial" panose="020B0604020202020204" pitchFamily="34" charset="0"/>
              <a:buNone/>
              <a:defRPr sz="1400" b="0" i="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Click to edit Master text styles</a:t>
            </a:r>
          </a:p>
          <a:p>
            <a:pPr lvl="1"/>
            <a:r>
              <a:rPr lang="en-US"/>
              <a:t>Second level</a:t>
            </a:r>
          </a:p>
        </p:txBody>
      </p:sp>
      <p:sp>
        <p:nvSpPr>
          <p:cNvPr id="11" name="Content Placeholder 13"/>
          <p:cNvSpPr>
            <a:spLocks noGrp="1"/>
          </p:cNvSpPr>
          <p:nvPr>
            <p:ph sz="quarter" idx="18"/>
          </p:nvPr>
        </p:nvSpPr>
        <p:spPr>
          <a:xfrm>
            <a:off x="914400" y="4212305"/>
            <a:ext cx="5084064" cy="1703066"/>
          </a:xfrm>
        </p:spPr>
        <p:txBody>
          <a:bodyPr>
            <a:noAutofit/>
          </a:bodyPr>
          <a:lstStyle>
            <a:lvl1pPr marL="0" indent="0">
              <a:buNone/>
              <a:defRPr sz="2100" b="0" i="0"/>
            </a:lvl1pPr>
            <a:lvl2pPr marL="171450" indent="-171450">
              <a:buFont typeface="Arial" panose="020B0604020202020204" pitchFamily="34" charset="0"/>
              <a:buChar char="•"/>
              <a:defRPr sz="1400" b="0" i="0"/>
            </a:lvl2pPr>
            <a:lvl3pPr marL="342900" indent="-171450">
              <a:defRPr sz="1400" b="0" i="0"/>
            </a:lvl3pPr>
            <a:lvl4pPr marL="514350" indent="-171450">
              <a:defRPr sz="1400" b="0" i="0"/>
            </a:lvl4pPr>
            <a:lvl5pPr marL="779329">
              <a:defRPr sz="1400"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6193536" y="4212305"/>
            <a:ext cx="5084064" cy="1703066"/>
          </a:xfrm>
        </p:spPr>
        <p:txBody>
          <a:bodyPr>
            <a:noAutofit/>
          </a:bodyPr>
          <a:lstStyle>
            <a:lvl1pPr marL="0" indent="0">
              <a:buNone/>
              <a:defRPr sz="2100" b="0" i="0"/>
            </a:lvl1pPr>
            <a:lvl2pPr marL="171450" indent="-171450">
              <a:buFont typeface="Arial" panose="020B0604020202020204" pitchFamily="34" charset="0"/>
              <a:buChar char="•"/>
              <a:defRPr sz="1400" b="0" i="0"/>
            </a:lvl2pPr>
            <a:lvl3pPr marL="342900" indent="-171450">
              <a:defRPr sz="1400" b="0" i="0"/>
            </a:lvl3pPr>
            <a:lvl4pPr marL="514350" indent="-171450">
              <a:defRPr sz="1400" b="0" i="0"/>
            </a:lvl4pPr>
            <a:lvl5pPr marL="779329">
              <a:defRPr sz="1400"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4"/>
          <p:cNvSpPr>
            <a:spLocks noGrp="1"/>
          </p:cNvSpPr>
          <p:nvPr>
            <p:ph type="body" sz="quarter" idx="23" hasCustomPrompt="1"/>
          </p:nvPr>
        </p:nvSpPr>
        <p:spPr>
          <a:xfrm>
            <a:off x="914400" y="933450"/>
            <a:ext cx="10363200" cy="406400"/>
          </a:xfrm>
        </p:spPr>
        <p:txBody>
          <a:bodyPr>
            <a:noAutofit/>
          </a:bodyPr>
          <a:lstStyle>
            <a:lvl1pPr marL="0" indent="0" algn="l">
              <a:lnSpc>
                <a:spcPct val="86000"/>
              </a:lnSpc>
              <a:spcBef>
                <a:spcPts val="0"/>
              </a:spcBef>
              <a:buNone/>
              <a:defRPr sz="1800" b="0" i="0" baseline="0"/>
            </a:lvl1pPr>
          </a:lstStyle>
          <a:p>
            <a:pPr lvl="0"/>
            <a:r>
              <a:rPr lang="en-US" dirty="0"/>
              <a:t>Click here to edit subtitle</a:t>
            </a:r>
          </a:p>
        </p:txBody>
      </p:sp>
      <p:pic>
        <p:nvPicPr>
          <p:cNvPr id="14" name="Picture 13">
            <a:extLst>
              <a:ext uri="{FF2B5EF4-FFF2-40B4-BE49-F238E27FC236}">
                <a16:creationId xmlns:a16="http://schemas.microsoft.com/office/drawing/2014/main" id="{1F42DEBD-6830-BB48-9A02-75ECA670B2BB}"/>
              </a:ext>
            </a:extLst>
          </p:cNvPr>
          <p:cNvPicPr>
            <a:picLocks noChangeAspect="1"/>
          </p:cNvPicPr>
          <p:nvPr userDrawn="1"/>
        </p:nvPicPr>
        <p:blipFill>
          <a:blip r:embed="rId2"/>
          <a:stretch>
            <a:fillRect/>
          </a:stretch>
        </p:blipFill>
        <p:spPr>
          <a:xfrm>
            <a:off x="335360" y="6381328"/>
            <a:ext cx="1584176" cy="255169"/>
          </a:xfrm>
          <a:prstGeom prst="rect">
            <a:avLst/>
          </a:prstGeom>
        </p:spPr>
      </p:pic>
    </p:spTree>
    <p:extLst>
      <p:ext uri="{BB962C8B-B14F-4D97-AF65-F5344CB8AC3E}">
        <p14:creationId xmlns:p14="http://schemas.microsoft.com/office/powerpoint/2010/main" val="96424619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Subtitle and pic or video">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i="0">
                <a:solidFill>
                  <a:schemeClr val="accent1"/>
                </a:solidFill>
              </a:defRPr>
            </a:lvl1pPr>
          </a:lstStyle>
          <a:p>
            <a:r>
              <a:rPr lang="en-US"/>
              <a:t>Click to edit Master title style</a:t>
            </a:r>
            <a:endParaRPr lang="en-US" dirty="0"/>
          </a:p>
        </p:txBody>
      </p:sp>
      <p:sp>
        <p:nvSpPr>
          <p:cNvPr id="3" name="Content Placeholder 2"/>
          <p:cNvSpPr>
            <a:spLocks noGrp="1"/>
          </p:cNvSpPr>
          <p:nvPr>
            <p:ph idx="1"/>
          </p:nvPr>
        </p:nvSpPr>
        <p:spPr>
          <a:xfrm>
            <a:off x="914400" y="1452420"/>
            <a:ext cx="10363200" cy="4627563"/>
          </a:xfrm>
        </p:spPr>
        <p:txBody>
          <a:bodyPr/>
          <a:lstStyle>
            <a:lvl1pPr>
              <a:spcBef>
                <a:spcPts val="1200"/>
              </a:spcBef>
              <a:buClr>
                <a:schemeClr val="bg1"/>
              </a:buClr>
              <a:defRPr>
                <a:solidFill>
                  <a:schemeClr val="bg1"/>
                </a:solidFill>
              </a:defRPr>
            </a:lvl1pPr>
            <a:lvl2pPr>
              <a:spcBef>
                <a:spcPts val="1200"/>
              </a:spcBef>
              <a:buClr>
                <a:schemeClr val="bg1"/>
              </a:buClr>
              <a:defRPr>
                <a:solidFill>
                  <a:schemeClr val="bg1"/>
                </a:solidFill>
              </a:defRPr>
            </a:lvl2pPr>
            <a:lvl3pPr>
              <a:spcBef>
                <a:spcPts val="1200"/>
              </a:spcBef>
              <a:buClr>
                <a:schemeClr val="bg1"/>
              </a:buClr>
              <a:defRPr>
                <a:solidFill>
                  <a:schemeClr val="bg1"/>
                </a:solidFill>
              </a:defRPr>
            </a:lvl3pPr>
            <a:lvl4pPr>
              <a:spcBef>
                <a:spcPts val="1200"/>
              </a:spcBef>
              <a:buClr>
                <a:schemeClr val="bg1"/>
              </a:buClr>
              <a:defRPr>
                <a:solidFill>
                  <a:schemeClr val="bg1"/>
                </a:solidFill>
              </a:defRPr>
            </a:lvl4pPr>
            <a:lvl5pPr>
              <a:spcBef>
                <a:spcPts val="1200"/>
              </a:spcBef>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8EB9FC3C-7283-AD43-B97B-5A266E019416}"/>
              </a:ext>
            </a:extLst>
          </p:cNvPr>
          <p:cNvPicPr>
            <a:picLocks noChangeAspect="1"/>
          </p:cNvPicPr>
          <p:nvPr userDrawn="1"/>
        </p:nvPicPr>
        <p:blipFill>
          <a:blip r:embed="rId2"/>
          <a:stretch>
            <a:fillRect/>
          </a:stretch>
        </p:blipFill>
        <p:spPr>
          <a:xfrm>
            <a:off x="335360" y="6381328"/>
            <a:ext cx="1584176" cy="255169"/>
          </a:xfrm>
          <a:prstGeom prst="rect">
            <a:avLst/>
          </a:prstGeom>
        </p:spPr>
      </p:pic>
      <p:pic>
        <p:nvPicPr>
          <p:cNvPr id="6" name="Graphic 5">
            <a:extLst>
              <a:ext uri="{FF2B5EF4-FFF2-40B4-BE49-F238E27FC236}">
                <a16:creationId xmlns:a16="http://schemas.microsoft.com/office/drawing/2014/main" id="{AB421ADD-6FF9-FA43-9748-C5AD707A835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391400" y="2362200"/>
            <a:ext cx="5651500" cy="4991100"/>
          </a:xfrm>
          <a:prstGeom prst="rect">
            <a:avLst/>
          </a:prstGeom>
        </p:spPr>
      </p:pic>
    </p:spTree>
    <p:extLst>
      <p:ext uri="{BB962C8B-B14F-4D97-AF65-F5344CB8AC3E}">
        <p14:creationId xmlns:p14="http://schemas.microsoft.com/office/powerpoint/2010/main" val="45025625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1_Blank with logo">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EA5C17E-1619-FF45-94E9-FD68D3DA504B}"/>
              </a:ext>
            </a:extLst>
          </p:cNvPr>
          <p:cNvPicPr>
            <a:picLocks noChangeAspect="1"/>
          </p:cNvPicPr>
          <p:nvPr userDrawn="1"/>
        </p:nvPicPr>
        <p:blipFill>
          <a:blip r:embed="rId2"/>
          <a:stretch>
            <a:fillRect/>
          </a:stretch>
        </p:blipFill>
        <p:spPr>
          <a:xfrm>
            <a:off x="335360" y="6381328"/>
            <a:ext cx="1584176" cy="255169"/>
          </a:xfrm>
          <a:prstGeom prst="rect">
            <a:avLst/>
          </a:prstGeom>
        </p:spPr>
      </p:pic>
      <p:pic>
        <p:nvPicPr>
          <p:cNvPr id="4" name="Graphic 3">
            <a:extLst>
              <a:ext uri="{FF2B5EF4-FFF2-40B4-BE49-F238E27FC236}">
                <a16:creationId xmlns:a16="http://schemas.microsoft.com/office/drawing/2014/main" id="{A2225373-817B-384C-9D5A-650BD2DDF821}"/>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12088" b="20980"/>
          <a:stretch/>
        </p:blipFill>
        <p:spPr>
          <a:xfrm>
            <a:off x="0" y="0"/>
            <a:ext cx="12192000" cy="6858000"/>
          </a:xfrm>
          <a:prstGeom prst="rect">
            <a:avLst/>
          </a:prstGeom>
        </p:spPr>
      </p:pic>
    </p:spTree>
    <p:extLst>
      <p:ext uri="{BB962C8B-B14F-4D97-AF65-F5344CB8AC3E}">
        <p14:creationId xmlns:p14="http://schemas.microsoft.com/office/powerpoint/2010/main" val="11289031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and Content Dark">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i="0">
                <a:solidFill>
                  <a:schemeClr val="tx1"/>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spcBef>
                <a:spcPts val="1200"/>
              </a:spcBef>
              <a:defRPr>
                <a:solidFill>
                  <a:schemeClr val="tx1"/>
                </a:solidFill>
              </a:defRPr>
            </a:lvl1pPr>
            <a:lvl2pPr>
              <a:spcBef>
                <a:spcPts val="1200"/>
              </a:spcBef>
              <a:defRPr>
                <a:solidFill>
                  <a:schemeClr val="tx1"/>
                </a:solidFill>
              </a:defRPr>
            </a:lvl2pPr>
            <a:lvl3pPr>
              <a:spcBef>
                <a:spcPts val="1200"/>
              </a:spcBef>
              <a:defRPr>
                <a:solidFill>
                  <a:schemeClr val="tx1"/>
                </a:solidFill>
              </a:defRPr>
            </a:lvl3pPr>
            <a:lvl4pPr>
              <a:spcBef>
                <a:spcPts val="1200"/>
              </a:spcBef>
              <a:defRPr>
                <a:solidFill>
                  <a:schemeClr val="tx1"/>
                </a:solidFill>
              </a:defRPr>
            </a:lvl4pPr>
            <a:lvl5pPr>
              <a:spcBef>
                <a:spcPts val="120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Graphic 5">
            <a:extLst>
              <a:ext uri="{FF2B5EF4-FFF2-40B4-BE49-F238E27FC236}">
                <a16:creationId xmlns:a16="http://schemas.microsoft.com/office/drawing/2014/main" id="{A1A00AE5-A9A8-2644-83D1-E0D0E0144A5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391400" y="2362200"/>
            <a:ext cx="5651500" cy="4991100"/>
          </a:xfrm>
          <a:prstGeom prst="rect">
            <a:avLst/>
          </a:prstGeom>
        </p:spPr>
      </p:pic>
    </p:spTree>
    <p:extLst>
      <p:ext uri="{BB962C8B-B14F-4D97-AF65-F5344CB8AC3E}">
        <p14:creationId xmlns:p14="http://schemas.microsoft.com/office/powerpoint/2010/main" val="3646639566"/>
      </p:ext>
    </p:extLst>
  </p:cSld>
  <p:clrMapOvr>
    <a:overrideClrMapping bg1="dk1" tx1="lt1" bg2="dk2" tx2="lt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act blu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0A8DEDF-1DBA-D945-8DEA-E78A03C95C40}"/>
              </a:ext>
            </a:extLst>
          </p:cNvPr>
          <p:cNvSpPr/>
          <p:nvPr userDrawn="1"/>
        </p:nvSpPr>
        <p:spPr>
          <a:xfrm>
            <a:off x="0" y="0"/>
            <a:ext cx="4213561"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274320" tIns="914400" rIns="274320" bIns="274320" rtlCol="0" anchor="t" anchorCtr="0"/>
          <a:lstStyle/>
          <a:p>
            <a:pPr>
              <a:lnSpc>
                <a:spcPct val="89000"/>
              </a:lnSpc>
              <a:spcAft>
                <a:spcPts val="700"/>
              </a:spcAft>
            </a:pPr>
            <a:r>
              <a:rPr lang="en-US" b="1" i="0" dirty="0">
                <a:solidFill>
                  <a:schemeClr val="tx2"/>
                </a:solidFill>
                <a:latin typeface="Source Sans Pro Semibold" panose="020B0503030403020204" pitchFamily="34" charset="0"/>
                <a:ea typeface="Source Sans Pro Semibold" panose="020B0503030403020204" pitchFamily="34" charset="0"/>
              </a:rPr>
              <a:t>Contact us</a:t>
            </a:r>
          </a:p>
          <a:p>
            <a:pPr>
              <a:lnSpc>
                <a:spcPct val="89000"/>
              </a:lnSpc>
              <a:spcAft>
                <a:spcPts val="700"/>
              </a:spcAft>
            </a:pPr>
            <a:r>
              <a:rPr lang="en-US" sz="1400" dirty="0" err="1">
                <a:solidFill>
                  <a:schemeClr val="tx2"/>
                </a:solidFill>
                <a:latin typeface="Source Sans Pro" panose="020B0503030403020204" pitchFamily="34" charset="77"/>
              </a:rPr>
              <a:t>Lorem</a:t>
            </a:r>
            <a:r>
              <a:rPr lang="en-US" sz="1400" dirty="0">
                <a:solidFill>
                  <a:schemeClr val="tx2"/>
                </a:solidFill>
                <a:latin typeface="Source Sans Pro" panose="020B0503030403020204" pitchFamily="34" charset="77"/>
              </a:rPr>
              <a:t> </a:t>
            </a:r>
            <a:r>
              <a:rPr lang="en-US" sz="1400" dirty="0" err="1">
                <a:solidFill>
                  <a:schemeClr val="tx2"/>
                </a:solidFill>
                <a:latin typeface="Source Sans Pro" panose="020B0503030403020204" pitchFamily="34" charset="77"/>
              </a:rPr>
              <a:t>ipsum</a:t>
            </a:r>
            <a:r>
              <a:rPr lang="en-US" sz="1400" dirty="0">
                <a:solidFill>
                  <a:schemeClr val="tx2"/>
                </a:solidFill>
                <a:latin typeface="Source Sans Pro" panose="020B0503030403020204" pitchFamily="34" charset="77"/>
              </a:rPr>
              <a:t> dolor sit </a:t>
            </a:r>
            <a:r>
              <a:rPr lang="en-US" sz="1400" dirty="0" err="1">
                <a:solidFill>
                  <a:schemeClr val="tx2"/>
                </a:solidFill>
                <a:latin typeface="Source Sans Pro" panose="020B0503030403020204" pitchFamily="34" charset="77"/>
              </a:rPr>
              <a:t>amet</a:t>
            </a:r>
            <a:r>
              <a:rPr lang="en-US" sz="1400" dirty="0">
                <a:solidFill>
                  <a:schemeClr val="tx2"/>
                </a:solidFill>
                <a:latin typeface="Source Sans Pro" panose="020B0503030403020204" pitchFamily="34" charset="77"/>
              </a:rPr>
              <a:t>, </a:t>
            </a:r>
            <a:r>
              <a:rPr lang="en-US" sz="1400" dirty="0" err="1">
                <a:solidFill>
                  <a:schemeClr val="tx2"/>
                </a:solidFill>
                <a:latin typeface="Source Sans Pro" panose="020B0503030403020204" pitchFamily="34" charset="77"/>
              </a:rPr>
              <a:t>consectetur</a:t>
            </a:r>
            <a:r>
              <a:rPr lang="en-US" sz="1400" dirty="0">
                <a:solidFill>
                  <a:schemeClr val="tx2"/>
                </a:solidFill>
                <a:latin typeface="Source Sans Pro" panose="020B0503030403020204" pitchFamily="34" charset="77"/>
              </a:rPr>
              <a:t> </a:t>
            </a:r>
            <a:r>
              <a:rPr lang="en-US" sz="1400" dirty="0" err="1">
                <a:solidFill>
                  <a:schemeClr val="tx2"/>
                </a:solidFill>
                <a:latin typeface="Source Sans Pro" panose="020B0503030403020204" pitchFamily="34" charset="77"/>
              </a:rPr>
              <a:t>adipiscing</a:t>
            </a:r>
            <a:r>
              <a:rPr lang="en-US" sz="1400" dirty="0">
                <a:solidFill>
                  <a:schemeClr val="tx2"/>
                </a:solidFill>
                <a:latin typeface="Source Sans Pro" panose="020B0503030403020204" pitchFamily="34" charset="77"/>
              </a:rPr>
              <a:t> </a:t>
            </a:r>
            <a:r>
              <a:rPr lang="en-US" sz="1400" dirty="0" err="1">
                <a:solidFill>
                  <a:schemeClr val="tx2"/>
                </a:solidFill>
                <a:latin typeface="Source Sans Pro" panose="020B0503030403020204" pitchFamily="34" charset="77"/>
              </a:rPr>
              <a:t>elit</a:t>
            </a:r>
            <a:r>
              <a:rPr lang="en-US" sz="1400" dirty="0">
                <a:solidFill>
                  <a:schemeClr val="tx2"/>
                </a:solidFill>
                <a:latin typeface="Source Sans Pro" panose="020B0503030403020204" pitchFamily="34" charset="77"/>
              </a:rPr>
              <a:t>. </a:t>
            </a:r>
            <a:r>
              <a:rPr lang="en-US" sz="1400" dirty="0" err="1">
                <a:solidFill>
                  <a:schemeClr val="tx2"/>
                </a:solidFill>
                <a:latin typeface="Source Sans Pro" panose="020B0503030403020204" pitchFamily="34" charset="77"/>
              </a:rPr>
              <a:t>Sed</a:t>
            </a:r>
            <a:r>
              <a:rPr lang="en-US" sz="1400" dirty="0">
                <a:solidFill>
                  <a:schemeClr val="tx2"/>
                </a:solidFill>
                <a:latin typeface="Source Sans Pro" panose="020B0503030403020204" pitchFamily="34" charset="77"/>
              </a:rPr>
              <a:t> </a:t>
            </a:r>
            <a:r>
              <a:rPr lang="en-US" sz="1400" dirty="0" err="1">
                <a:solidFill>
                  <a:schemeClr val="tx2"/>
                </a:solidFill>
                <a:latin typeface="Source Sans Pro" panose="020B0503030403020204" pitchFamily="34" charset="77"/>
              </a:rPr>
              <a:t>efficitur</a:t>
            </a:r>
            <a:r>
              <a:rPr lang="en-US" sz="1400" dirty="0">
                <a:solidFill>
                  <a:schemeClr val="tx2"/>
                </a:solidFill>
                <a:latin typeface="Source Sans Pro" panose="020B0503030403020204" pitchFamily="34" charset="77"/>
              </a:rPr>
              <a:t> </a:t>
            </a:r>
            <a:r>
              <a:rPr lang="en-US" sz="1400" dirty="0" err="1">
                <a:solidFill>
                  <a:schemeClr val="tx2"/>
                </a:solidFill>
                <a:latin typeface="Source Sans Pro" panose="020B0503030403020204" pitchFamily="34" charset="77"/>
              </a:rPr>
              <a:t>pulvinar</a:t>
            </a:r>
            <a:r>
              <a:rPr lang="en-US" sz="1400" dirty="0">
                <a:solidFill>
                  <a:schemeClr val="tx2"/>
                </a:solidFill>
                <a:latin typeface="Source Sans Pro" panose="020B0503030403020204" pitchFamily="34" charset="77"/>
              </a:rPr>
              <a:t> dolor </a:t>
            </a:r>
            <a:r>
              <a:rPr lang="en-US" sz="1400" dirty="0" err="1">
                <a:solidFill>
                  <a:schemeClr val="tx2"/>
                </a:solidFill>
                <a:latin typeface="Source Sans Pro" panose="020B0503030403020204" pitchFamily="34" charset="77"/>
              </a:rPr>
              <a:t>auctor</a:t>
            </a:r>
            <a:r>
              <a:rPr lang="en-US" sz="1400" dirty="0">
                <a:solidFill>
                  <a:schemeClr val="tx2"/>
                </a:solidFill>
                <a:latin typeface="Source Sans Pro" panose="020B0503030403020204" pitchFamily="34" charset="77"/>
              </a:rPr>
              <a:t>. </a:t>
            </a:r>
            <a:r>
              <a:rPr lang="en-US" sz="1400" dirty="0" err="1">
                <a:solidFill>
                  <a:schemeClr val="tx2"/>
                </a:solidFill>
                <a:latin typeface="Source Sans Pro" panose="020B0503030403020204" pitchFamily="34" charset="77"/>
              </a:rPr>
              <a:t>Pellentesque</a:t>
            </a:r>
            <a:r>
              <a:rPr lang="en-US" sz="1400" dirty="0">
                <a:solidFill>
                  <a:schemeClr val="tx2"/>
                </a:solidFill>
                <a:latin typeface="Source Sans Pro" panose="020B0503030403020204" pitchFamily="34" charset="77"/>
              </a:rPr>
              <a:t> vitae </a:t>
            </a:r>
            <a:r>
              <a:rPr lang="en-US" sz="1400" dirty="0" err="1">
                <a:solidFill>
                  <a:schemeClr val="tx2"/>
                </a:solidFill>
                <a:latin typeface="Source Sans Pro" panose="020B0503030403020204" pitchFamily="34" charset="77"/>
              </a:rPr>
              <a:t>nisl</a:t>
            </a:r>
            <a:r>
              <a:rPr lang="en-US" sz="1400" dirty="0">
                <a:solidFill>
                  <a:schemeClr val="tx2"/>
                </a:solidFill>
                <a:latin typeface="Source Sans Pro" panose="020B0503030403020204" pitchFamily="34" charset="77"/>
              </a:rPr>
              <a:t> </a:t>
            </a:r>
            <a:r>
              <a:rPr lang="en-US" sz="1400" dirty="0" err="1">
                <a:solidFill>
                  <a:schemeClr val="tx2"/>
                </a:solidFill>
                <a:latin typeface="Source Sans Pro" panose="020B0503030403020204" pitchFamily="34" charset="77"/>
              </a:rPr>
              <a:t>varius</a:t>
            </a:r>
            <a:r>
              <a:rPr lang="en-US" sz="1400" dirty="0">
                <a:solidFill>
                  <a:schemeClr val="tx2"/>
                </a:solidFill>
                <a:latin typeface="Source Sans Pro" panose="020B0503030403020204" pitchFamily="34" charset="77"/>
              </a:rPr>
              <a:t>, </a:t>
            </a:r>
            <a:r>
              <a:rPr lang="en-US" sz="1400" dirty="0" err="1">
                <a:solidFill>
                  <a:schemeClr val="tx2"/>
                </a:solidFill>
                <a:latin typeface="Source Sans Pro" panose="020B0503030403020204" pitchFamily="34" charset="77"/>
              </a:rPr>
              <a:t>eso</a:t>
            </a:r>
            <a:r>
              <a:rPr lang="en-US" sz="1400" dirty="0">
                <a:solidFill>
                  <a:schemeClr val="tx2"/>
                </a:solidFill>
                <a:latin typeface="Source Sans Pro" panose="020B0503030403020204" pitchFamily="34" charset="77"/>
              </a:rPr>
              <a:t> </a:t>
            </a:r>
            <a:r>
              <a:rPr lang="en-US" sz="1400" dirty="0" err="1">
                <a:solidFill>
                  <a:schemeClr val="tx2"/>
                </a:solidFill>
                <a:latin typeface="Source Sans Pro" panose="020B0503030403020204" pitchFamily="34" charset="77"/>
              </a:rPr>
              <a:t>pretium</a:t>
            </a:r>
            <a:r>
              <a:rPr lang="en-US" sz="1400" dirty="0">
                <a:solidFill>
                  <a:schemeClr val="tx2"/>
                </a:solidFill>
                <a:latin typeface="Source Sans Pro" panose="020B0503030403020204" pitchFamily="34" charset="77"/>
              </a:rPr>
              <a:t> </a:t>
            </a:r>
            <a:r>
              <a:rPr lang="en-US" sz="1400" dirty="0" err="1">
                <a:solidFill>
                  <a:schemeClr val="tx2"/>
                </a:solidFill>
                <a:latin typeface="Source Sans Pro" panose="020B0503030403020204" pitchFamily="34" charset="77"/>
              </a:rPr>
              <a:t>eros</a:t>
            </a:r>
            <a:r>
              <a:rPr lang="en-US" sz="1400" dirty="0">
                <a:solidFill>
                  <a:schemeClr val="tx2"/>
                </a:solidFill>
                <a:latin typeface="Source Sans Pro" panose="020B0503030403020204" pitchFamily="34" charset="77"/>
              </a:rPr>
              <a:t> ac, </a:t>
            </a:r>
            <a:r>
              <a:rPr lang="en-US" sz="1400" dirty="0" err="1">
                <a:solidFill>
                  <a:schemeClr val="tx2"/>
                </a:solidFill>
                <a:latin typeface="Source Sans Pro" panose="020B0503030403020204" pitchFamily="34" charset="77"/>
              </a:rPr>
              <a:t>suscipit</a:t>
            </a:r>
            <a:r>
              <a:rPr lang="en-US" sz="1400" dirty="0">
                <a:solidFill>
                  <a:schemeClr val="tx2"/>
                </a:solidFill>
                <a:latin typeface="Source Sans Pro" panose="020B0503030403020204" pitchFamily="34" charset="77"/>
              </a:rPr>
              <a:t> dui. </a:t>
            </a:r>
          </a:p>
          <a:p>
            <a:pPr>
              <a:lnSpc>
                <a:spcPct val="89000"/>
              </a:lnSpc>
              <a:spcAft>
                <a:spcPts val="700"/>
              </a:spcAft>
            </a:pPr>
            <a:r>
              <a:rPr lang="en-US" sz="1400" dirty="0" err="1">
                <a:solidFill>
                  <a:schemeClr val="tx2"/>
                </a:solidFill>
                <a:latin typeface="Source Sans Pro" panose="020B0503030403020204" pitchFamily="34" charset="77"/>
              </a:rPr>
              <a:t>Suspendisse</a:t>
            </a:r>
            <a:r>
              <a:rPr lang="en-US" sz="1400" dirty="0">
                <a:solidFill>
                  <a:schemeClr val="tx2"/>
                </a:solidFill>
                <a:latin typeface="Source Sans Pro" panose="020B0503030403020204" pitchFamily="34" charset="77"/>
              </a:rPr>
              <a:t> </a:t>
            </a:r>
            <a:r>
              <a:rPr lang="en-US" sz="1400" dirty="0" err="1">
                <a:solidFill>
                  <a:schemeClr val="tx2"/>
                </a:solidFill>
                <a:latin typeface="Source Sans Pro" panose="020B0503030403020204" pitchFamily="34" charset="77"/>
              </a:rPr>
              <a:t>pellentesque</a:t>
            </a:r>
            <a:r>
              <a:rPr lang="en-US" sz="1400" dirty="0">
                <a:solidFill>
                  <a:schemeClr val="tx2"/>
                </a:solidFill>
                <a:latin typeface="Source Sans Pro" panose="020B0503030403020204" pitchFamily="34" charset="77"/>
              </a:rPr>
              <a:t> </a:t>
            </a:r>
            <a:r>
              <a:rPr lang="en-US" sz="1400" dirty="0" err="1">
                <a:solidFill>
                  <a:schemeClr val="tx2"/>
                </a:solidFill>
                <a:latin typeface="Source Sans Pro" panose="020B0503030403020204" pitchFamily="34" charset="77"/>
              </a:rPr>
              <a:t>massa</a:t>
            </a:r>
            <a:r>
              <a:rPr lang="en-US" sz="1400" dirty="0">
                <a:solidFill>
                  <a:schemeClr val="tx2"/>
                </a:solidFill>
                <a:latin typeface="Source Sans Pro" panose="020B0503030403020204" pitchFamily="34" charset="77"/>
              </a:rPr>
              <a:t> </a:t>
            </a:r>
            <a:r>
              <a:rPr lang="en-US" sz="1400" dirty="0" err="1">
                <a:solidFill>
                  <a:schemeClr val="tx2"/>
                </a:solidFill>
                <a:latin typeface="Source Sans Pro" panose="020B0503030403020204" pitchFamily="34" charset="77"/>
              </a:rPr>
              <a:t>vel</a:t>
            </a:r>
            <a:r>
              <a:rPr lang="en-US" sz="1400" dirty="0">
                <a:solidFill>
                  <a:schemeClr val="tx2"/>
                </a:solidFill>
                <a:latin typeface="Source Sans Pro" panose="020B0503030403020204" pitchFamily="34" charset="77"/>
              </a:rPr>
              <a:t> ante </a:t>
            </a:r>
            <a:r>
              <a:rPr lang="en-US" sz="1400" dirty="0" err="1">
                <a:solidFill>
                  <a:schemeClr val="tx2"/>
                </a:solidFill>
                <a:latin typeface="Source Sans Pro" panose="020B0503030403020204" pitchFamily="34" charset="77"/>
              </a:rPr>
              <a:t>egestas</a:t>
            </a:r>
            <a:r>
              <a:rPr lang="en-US" sz="1400" dirty="0">
                <a:solidFill>
                  <a:schemeClr val="tx2"/>
                </a:solidFill>
                <a:latin typeface="Source Sans Pro" panose="020B0503030403020204" pitchFamily="34" charset="77"/>
              </a:rPr>
              <a:t>, </a:t>
            </a:r>
            <a:r>
              <a:rPr lang="en-US" sz="1400" dirty="0" err="1">
                <a:solidFill>
                  <a:schemeClr val="tx2"/>
                </a:solidFill>
                <a:latin typeface="Source Sans Pro" panose="020B0503030403020204" pitchFamily="34" charset="77"/>
              </a:rPr>
              <a:t>ut</a:t>
            </a:r>
            <a:r>
              <a:rPr lang="en-US" sz="1400" dirty="0">
                <a:solidFill>
                  <a:schemeClr val="tx2"/>
                </a:solidFill>
                <a:latin typeface="Source Sans Pro" panose="020B0503030403020204" pitchFamily="34" charset="77"/>
              </a:rPr>
              <a:t> </a:t>
            </a:r>
            <a:r>
              <a:rPr lang="en-US" sz="1400" dirty="0" err="1">
                <a:solidFill>
                  <a:schemeClr val="tx2"/>
                </a:solidFill>
                <a:latin typeface="Source Sans Pro" panose="020B0503030403020204" pitchFamily="34" charset="77"/>
              </a:rPr>
              <a:t>placerat</a:t>
            </a:r>
            <a:r>
              <a:rPr lang="en-US" sz="1400" dirty="0">
                <a:solidFill>
                  <a:schemeClr val="tx2"/>
                </a:solidFill>
                <a:latin typeface="Source Sans Pro" panose="020B0503030403020204" pitchFamily="34" charset="77"/>
              </a:rPr>
              <a:t> </a:t>
            </a:r>
            <a:r>
              <a:rPr lang="en-US" sz="1400" dirty="0" err="1">
                <a:solidFill>
                  <a:schemeClr val="tx2"/>
                </a:solidFill>
                <a:latin typeface="Source Sans Pro" panose="020B0503030403020204" pitchFamily="34" charset="77"/>
              </a:rPr>
              <a:t>felis</a:t>
            </a:r>
            <a:r>
              <a:rPr lang="en-US" sz="1400" dirty="0">
                <a:solidFill>
                  <a:schemeClr val="tx2"/>
                </a:solidFill>
                <a:latin typeface="Source Sans Pro" panose="020B0503030403020204" pitchFamily="34" charset="77"/>
              </a:rPr>
              <a:t> </a:t>
            </a:r>
            <a:r>
              <a:rPr lang="en-US" sz="1400" dirty="0" err="1">
                <a:solidFill>
                  <a:schemeClr val="tx2"/>
                </a:solidFill>
                <a:latin typeface="Source Sans Pro" panose="020B0503030403020204" pitchFamily="34" charset="77"/>
              </a:rPr>
              <a:t>etiam</a:t>
            </a:r>
            <a:r>
              <a:rPr lang="en-US" sz="1400" dirty="0">
                <a:solidFill>
                  <a:schemeClr val="tx2"/>
                </a:solidFill>
                <a:latin typeface="Source Sans Pro" panose="020B0503030403020204" pitchFamily="34" charset="77"/>
              </a:rPr>
              <a:t> </a:t>
            </a:r>
            <a:r>
              <a:rPr lang="en-US" sz="1400" dirty="0" err="1">
                <a:solidFill>
                  <a:schemeClr val="tx2"/>
                </a:solidFill>
                <a:latin typeface="Source Sans Pro" panose="020B0503030403020204" pitchFamily="34" charset="77"/>
              </a:rPr>
              <a:t>elementum</a:t>
            </a:r>
            <a:r>
              <a:rPr lang="en-US" sz="1400" dirty="0">
                <a:solidFill>
                  <a:schemeClr val="tx2"/>
                </a:solidFill>
                <a:latin typeface="Source Sans Pro" panose="020B0503030403020204" pitchFamily="34" charset="77"/>
              </a:rPr>
              <a:t>. </a:t>
            </a:r>
          </a:p>
        </p:txBody>
      </p:sp>
      <p:sp>
        <p:nvSpPr>
          <p:cNvPr id="5" name="Rectangle 4">
            <a:extLst>
              <a:ext uri="{FF2B5EF4-FFF2-40B4-BE49-F238E27FC236}">
                <a16:creationId xmlns:a16="http://schemas.microsoft.com/office/drawing/2014/main" id="{6ADE39B4-1376-C84D-9F61-4A1CA06E4FA1}"/>
              </a:ext>
            </a:extLst>
          </p:cNvPr>
          <p:cNvSpPr/>
          <p:nvPr/>
        </p:nvSpPr>
        <p:spPr>
          <a:xfrm>
            <a:off x="1371600" y="4436282"/>
            <a:ext cx="2359941" cy="307777"/>
          </a:xfrm>
          <a:prstGeom prst="rect">
            <a:avLst/>
          </a:prstGeom>
        </p:spPr>
        <p:txBody>
          <a:bodyPr wrap="none">
            <a:spAutoFit/>
          </a:bodyPr>
          <a:lstStyle/>
          <a:p>
            <a:r>
              <a:rPr lang="en-US" sz="1400" dirty="0">
                <a:solidFill>
                  <a:schemeClr val="tx1">
                    <a:lumMod val="90000"/>
                    <a:lumOff val="10000"/>
                  </a:schemeClr>
                </a:solidFill>
                <a:latin typeface="Source Sans Pro" panose="020B0503030403020204" pitchFamily="34" charset="77"/>
              </a:rPr>
              <a:t>1234 Fifth Ave – NY, NY 10011</a:t>
            </a:r>
          </a:p>
        </p:txBody>
      </p:sp>
      <p:grpSp>
        <p:nvGrpSpPr>
          <p:cNvPr id="6" name="Group 5">
            <a:extLst>
              <a:ext uri="{FF2B5EF4-FFF2-40B4-BE49-F238E27FC236}">
                <a16:creationId xmlns:a16="http://schemas.microsoft.com/office/drawing/2014/main" id="{DCF61C5C-9392-E944-95AA-2C72E05D3700}"/>
              </a:ext>
            </a:extLst>
          </p:cNvPr>
          <p:cNvGrpSpPr/>
          <p:nvPr userDrawn="1"/>
        </p:nvGrpSpPr>
        <p:grpSpPr>
          <a:xfrm>
            <a:off x="826051" y="4380800"/>
            <a:ext cx="436294" cy="436294"/>
            <a:chOff x="8421342" y="5264459"/>
            <a:chExt cx="436294" cy="436294"/>
          </a:xfrm>
        </p:grpSpPr>
        <p:sp>
          <p:nvSpPr>
            <p:cNvPr id="22" name="Oval 139">
              <a:extLst>
                <a:ext uri="{FF2B5EF4-FFF2-40B4-BE49-F238E27FC236}">
                  <a16:creationId xmlns:a16="http://schemas.microsoft.com/office/drawing/2014/main" id="{91B0B6A9-7D55-934D-9667-992E60A388E0}"/>
                </a:ext>
              </a:extLst>
            </p:cNvPr>
            <p:cNvSpPr>
              <a:spLocks noChangeArrowheads="1"/>
            </p:cNvSpPr>
            <p:nvPr/>
          </p:nvSpPr>
          <p:spPr bwMode="auto">
            <a:xfrm>
              <a:off x="8421342" y="5264459"/>
              <a:ext cx="436294" cy="436294"/>
            </a:xfrm>
            <a:prstGeom prst="ellipse">
              <a:avLst/>
            </a:prstGeom>
            <a:noFill/>
            <a:ln w="19050">
              <a:solidFill>
                <a:srgbClr val="FFFFFF"/>
              </a:solidFill>
            </a:ln>
          </p:spPr>
          <p:txBody>
            <a:bodyPr vert="horz" wrap="square" lIns="91440" tIns="45720" rIns="91440" bIns="45720" numCol="1" anchor="t" anchorCtr="0" compatLnSpc="1">
              <a:prstTxWarp prst="textNoShape">
                <a:avLst/>
              </a:prstTxWarp>
            </a:bodyPr>
            <a:lstStyle/>
            <a:p>
              <a:endParaRPr lang="en-US" sz="1800" dirty="0">
                <a:latin typeface="Source Sans Pro" panose="020B0503030403020204" pitchFamily="34" charset="77"/>
              </a:endParaRPr>
            </a:p>
          </p:txBody>
        </p:sp>
        <p:sp>
          <p:nvSpPr>
            <p:cNvPr id="23" name="Freeform 140">
              <a:extLst>
                <a:ext uri="{FF2B5EF4-FFF2-40B4-BE49-F238E27FC236}">
                  <a16:creationId xmlns:a16="http://schemas.microsoft.com/office/drawing/2014/main" id="{8A4FFD47-44B1-8D43-BCD6-ADD9862F28E8}"/>
                </a:ext>
              </a:extLst>
            </p:cNvPr>
            <p:cNvSpPr>
              <a:spLocks noEditPoints="1"/>
            </p:cNvSpPr>
            <p:nvPr/>
          </p:nvSpPr>
          <p:spPr bwMode="auto">
            <a:xfrm>
              <a:off x="8548008" y="5350467"/>
              <a:ext cx="175143" cy="273661"/>
            </a:xfrm>
            <a:custGeom>
              <a:avLst/>
              <a:gdLst>
                <a:gd name="T0" fmla="*/ 155 w 155"/>
                <a:gd name="T1" fmla="*/ 76 h 242"/>
                <a:gd name="T2" fmla="*/ 155 w 155"/>
                <a:gd name="T3" fmla="*/ 76 h 242"/>
                <a:gd name="T4" fmla="*/ 78 w 155"/>
                <a:gd name="T5" fmla="*/ 0 h 242"/>
                <a:gd name="T6" fmla="*/ 0 w 155"/>
                <a:gd name="T7" fmla="*/ 76 h 242"/>
                <a:gd name="T8" fmla="*/ 0 w 155"/>
                <a:gd name="T9" fmla="*/ 76 h 242"/>
                <a:gd name="T10" fmla="*/ 0 w 155"/>
                <a:gd name="T11" fmla="*/ 79 h 242"/>
                <a:gd name="T12" fmla="*/ 46 w 155"/>
                <a:gd name="T13" fmla="*/ 156 h 242"/>
                <a:gd name="T14" fmla="*/ 78 w 155"/>
                <a:gd name="T15" fmla="*/ 242 h 242"/>
                <a:gd name="T16" fmla="*/ 109 w 155"/>
                <a:gd name="T17" fmla="*/ 156 h 242"/>
                <a:gd name="T18" fmla="*/ 155 w 155"/>
                <a:gd name="T19" fmla="*/ 79 h 242"/>
                <a:gd name="T20" fmla="*/ 155 w 155"/>
                <a:gd name="T21" fmla="*/ 76 h 242"/>
                <a:gd name="T22" fmla="*/ 78 w 155"/>
                <a:gd name="T23" fmla="*/ 100 h 242"/>
                <a:gd name="T24" fmla="*/ 54 w 155"/>
                <a:gd name="T25" fmla="*/ 76 h 242"/>
                <a:gd name="T26" fmla="*/ 78 w 155"/>
                <a:gd name="T27" fmla="*/ 53 h 242"/>
                <a:gd name="T28" fmla="*/ 101 w 155"/>
                <a:gd name="T29" fmla="*/ 76 h 242"/>
                <a:gd name="T30" fmla="*/ 78 w 155"/>
                <a:gd name="T31" fmla="*/ 100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5" h="242">
                  <a:moveTo>
                    <a:pt x="155" y="76"/>
                  </a:moveTo>
                  <a:cubicBezTo>
                    <a:pt x="155" y="76"/>
                    <a:pt x="155" y="76"/>
                    <a:pt x="155" y="76"/>
                  </a:cubicBezTo>
                  <a:cubicBezTo>
                    <a:pt x="153" y="34"/>
                    <a:pt x="119" y="1"/>
                    <a:pt x="78" y="0"/>
                  </a:cubicBezTo>
                  <a:cubicBezTo>
                    <a:pt x="36" y="1"/>
                    <a:pt x="2" y="34"/>
                    <a:pt x="0" y="76"/>
                  </a:cubicBezTo>
                  <a:cubicBezTo>
                    <a:pt x="0" y="76"/>
                    <a:pt x="0" y="76"/>
                    <a:pt x="0" y="76"/>
                  </a:cubicBezTo>
                  <a:cubicBezTo>
                    <a:pt x="0" y="77"/>
                    <a:pt x="0" y="78"/>
                    <a:pt x="0" y="79"/>
                  </a:cubicBezTo>
                  <a:cubicBezTo>
                    <a:pt x="0" y="111"/>
                    <a:pt x="26" y="130"/>
                    <a:pt x="46" y="156"/>
                  </a:cubicBezTo>
                  <a:cubicBezTo>
                    <a:pt x="70" y="186"/>
                    <a:pt x="78" y="242"/>
                    <a:pt x="78" y="242"/>
                  </a:cubicBezTo>
                  <a:cubicBezTo>
                    <a:pt x="78" y="242"/>
                    <a:pt x="86" y="186"/>
                    <a:pt x="109" y="156"/>
                  </a:cubicBezTo>
                  <a:cubicBezTo>
                    <a:pt x="129" y="130"/>
                    <a:pt x="155" y="111"/>
                    <a:pt x="155" y="79"/>
                  </a:cubicBezTo>
                  <a:cubicBezTo>
                    <a:pt x="155" y="78"/>
                    <a:pt x="155" y="77"/>
                    <a:pt x="155" y="76"/>
                  </a:cubicBezTo>
                  <a:close/>
                  <a:moveTo>
                    <a:pt x="78" y="100"/>
                  </a:moveTo>
                  <a:cubicBezTo>
                    <a:pt x="65" y="100"/>
                    <a:pt x="54" y="89"/>
                    <a:pt x="54" y="76"/>
                  </a:cubicBezTo>
                  <a:cubicBezTo>
                    <a:pt x="54" y="63"/>
                    <a:pt x="65" y="53"/>
                    <a:pt x="78" y="53"/>
                  </a:cubicBezTo>
                  <a:cubicBezTo>
                    <a:pt x="91" y="53"/>
                    <a:pt x="101" y="63"/>
                    <a:pt x="101" y="76"/>
                  </a:cubicBezTo>
                  <a:cubicBezTo>
                    <a:pt x="101" y="89"/>
                    <a:pt x="91" y="100"/>
                    <a:pt x="78" y="10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latin typeface="Source Sans Pro" panose="020B0503030403020204" pitchFamily="34" charset="77"/>
              </a:endParaRPr>
            </a:p>
          </p:txBody>
        </p:sp>
      </p:grpSp>
      <p:sp>
        <p:nvSpPr>
          <p:cNvPr id="7" name="Rectangle 6">
            <a:extLst>
              <a:ext uri="{FF2B5EF4-FFF2-40B4-BE49-F238E27FC236}">
                <a16:creationId xmlns:a16="http://schemas.microsoft.com/office/drawing/2014/main" id="{728D3B21-7F36-6243-8312-499A922981EF}"/>
              </a:ext>
            </a:extLst>
          </p:cNvPr>
          <p:cNvSpPr/>
          <p:nvPr/>
        </p:nvSpPr>
        <p:spPr>
          <a:xfrm>
            <a:off x="1371600" y="5102490"/>
            <a:ext cx="1208985" cy="307777"/>
          </a:xfrm>
          <a:prstGeom prst="rect">
            <a:avLst/>
          </a:prstGeom>
        </p:spPr>
        <p:txBody>
          <a:bodyPr wrap="none">
            <a:spAutoFit/>
          </a:bodyPr>
          <a:lstStyle/>
          <a:p>
            <a:r>
              <a:rPr lang="en-US" sz="1400" dirty="0">
                <a:solidFill>
                  <a:schemeClr val="tx1">
                    <a:lumMod val="90000"/>
                    <a:lumOff val="10000"/>
                  </a:schemeClr>
                </a:solidFill>
                <a:latin typeface="Source Sans Pro" panose="020B0503030403020204" pitchFamily="34" charset="77"/>
              </a:rPr>
              <a:t>212.555.1212 </a:t>
            </a:r>
          </a:p>
        </p:txBody>
      </p:sp>
      <p:grpSp>
        <p:nvGrpSpPr>
          <p:cNvPr id="8" name="Group 7">
            <a:extLst>
              <a:ext uri="{FF2B5EF4-FFF2-40B4-BE49-F238E27FC236}">
                <a16:creationId xmlns:a16="http://schemas.microsoft.com/office/drawing/2014/main" id="{EFD8F452-5025-A846-91CE-304C023907D8}"/>
              </a:ext>
            </a:extLst>
          </p:cNvPr>
          <p:cNvGrpSpPr/>
          <p:nvPr/>
        </p:nvGrpSpPr>
        <p:grpSpPr>
          <a:xfrm>
            <a:off x="826051" y="5023417"/>
            <a:ext cx="436294" cy="436294"/>
            <a:chOff x="8421342" y="5903562"/>
            <a:chExt cx="436294" cy="436294"/>
          </a:xfrm>
        </p:grpSpPr>
        <p:sp>
          <p:nvSpPr>
            <p:cNvPr id="17" name="Oval 9">
              <a:extLst>
                <a:ext uri="{FF2B5EF4-FFF2-40B4-BE49-F238E27FC236}">
                  <a16:creationId xmlns:a16="http://schemas.microsoft.com/office/drawing/2014/main" id="{CD8B0515-2667-594E-84CE-CF5982E94D85}"/>
                </a:ext>
              </a:extLst>
            </p:cNvPr>
            <p:cNvSpPr>
              <a:spLocks noChangeArrowheads="1"/>
            </p:cNvSpPr>
            <p:nvPr/>
          </p:nvSpPr>
          <p:spPr bwMode="auto">
            <a:xfrm>
              <a:off x="8421342" y="5903562"/>
              <a:ext cx="436294" cy="436294"/>
            </a:xfrm>
            <a:prstGeom prst="ellipse">
              <a:avLst/>
            </a:prstGeom>
            <a:noFill/>
            <a:ln w="19050">
              <a:solidFill>
                <a:srgbClr val="FFFFFF"/>
              </a:solidFill>
            </a:ln>
          </p:spPr>
          <p:txBody>
            <a:bodyPr vert="horz" wrap="square" lIns="91440" tIns="45720" rIns="91440" bIns="45720" numCol="1" anchor="t" anchorCtr="0" compatLnSpc="1">
              <a:prstTxWarp prst="textNoShape">
                <a:avLst/>
              </a:prstTxWarp>
            </a:bodyPr>
            <a:lstStyle/>
            <a:p>
              <a:endParaRPr lang="en-US" sz="1800" dirty="0">
                <a:latin typeface="Source Sans Pro" panose="020B0503030403020204" pitchFamily="34" charset="77"/>
              </a:endParaRPr>
            </a:p>
          </p:txBody>
        </p:sp>
        <p:grpSp>
          <p:nvGrpSpPr>
            <p:cNvPr id="18" name="Group 17">
              <a:extLst>
                <a:ext uri="{FF2B5EF4-FFF2-40B4-BE49-F238E27FC236}">
                  <a16:creationId xmlns:a16="http://schemas.microsoft.com/office/drawing/2014/main" id="{4678A6E2-B766-2143-832B-B4AD0853113F}"/>
                </a:ext>
              </a:extLst>
            </p:cNvPr>
            <p:cNvGrpSpPr/>
            <p:nvPr/>
          </p:nvGrpSpPr>
          <p:grpSpPr>
            <a:xfrm>
              <a:off x="8522791" y="5970468"/>
              <a:ext cx="231529" cy="309951"/>
              <a:chOff x="8522791" y="5970468"/>
              <a:chExt cx="231529" cy="309951"/>
            </a:xfrm>
          </p:grpSpPr>
          <p:sp>
            <p:nvSpPr>
              <p:cNvPr id="19" name="Freeform 93">
                <a:extLst>
                  <a:ext uri="{FF2B5EF4-FFF2-40B4-BE49-F238E27FC236}">
                    <a16:creationId xmlns:a16="http://schemas.microsoft.com/office/drawing/2014/main" id="{C11E62C8-D679-6541-B1D2-F2AA4E4B8A3F}"/>
                  </a:ext>
                </a:extLst>
              </p:cNvPr>
              <p:cNvSpPr>
                <a:spLocks/>
              </p:cNvSpPr>
              <p:nvPr/>
            </p:nvSpPr>
            <p:spPr bwMode="auto">
              <a:xfrm>
                <a:off x="8522791" y="5999410"/>
                <a:ext cx="187651" cy="281009"/>
              </a:xfrm>
              <a:custGeom>
                <a:avLst/>
                <a:gdLst>
                  <a:gd name="T0" fmla="*/ 66 w 160"/>
                  <a:gd name="T1" fmla="*/ 62 h 239"/>
                  <a:gd name="T2" fmla="*/ 124 w 160"/>
                  <a:gd name="T3" fmla="*/ 162 h 239"/>
                  <a:gd name="T4" fmla="*/ 160 w 160"/>
                  <a:gd name="T5" fmla="*/ 224 h 239"/>
                  <a:gd name="T6" fmla="*/ 111 w 160"/>
                  <a:gd name="T7" fmla="*/ 228 h 239"/>
                  <a:gd name="T8" fmla="*/ 2 w 160"/>
                  <a:gd name="T9" fmla="*/ 38 h 239"/>
                  <a:gd name="T10" fmla="*/ 31 w 160"/>
                  <a:gd name="T11" fmla="*/ 0 h 239"/>
                  <a:gd name="T12" fmla="*/ 66 w 160"/>
                  <a:gd name="T13" fmla="*/ 62 h 239"/>
                </a:gdLst>
                <a:ahLst/>
                <a:cxnLst>
                  <a:cxn ang="0">
                    <a:pos x="T0" y="T1"/>
                  </a:cxn>
                  <a:cxn ang="0">
                    <a:pos x="T2" y="T3"/>
                  </a:cxn>
                  <a:cxn ang="0">
                    <a:pos x="T4" y="T5"/>
                  </a:cxn>
                  <a:cxn ang="0">
                    <a:pos x="T6" y="T7"/>
                  </a:cxn>
                  <a:cxn ang="0">
                    <a:pos x="T8" y="T9"/>
                  </a:cxn>
                  <a:cxn ang="0">
                    <a:pos x="T10" y="T11"/>
                  </a:cxn>
                  <a:cxn ang="0">
                    <a:pos x="T12" y="T13"/>
                  </a:cxn>
                </a:cxnLst>
                <a:rect l="0" t="0" r="r" b="b"/>
                <a:pathLst>
                  <a:path w="160" h="239">
                    <a:moveTo>
                      <a:pt x="66" y="62"/>
                    </a:moveTo>
                    <a:cubicBezTo>
                      <a:pt x="31" y="83"/>
                      <a:pt x="85" y="184"/>
                      <a:pt x="124" y="162"/>
                    </a:cubicBezTo>
                    <a:cubicBezTo>
                      <a:pt x="131" y="173"/>
                      <a:pt x="153" y="212"/>
                      <a:pt x="160" y="224"/>
                    </a:cubicBezTo>
                    <a:cubicBezTo>
                      <a:pt x="143" y="233"/>
                      <a:pt x="130" y="239"/>
                      <a:pt x="111" y="228"/>
                    </a:cubicBezTo>
                    <a:cubicBezTo>
                      <a:pt x="58" y="198"/>
                      <a:pt x="0" y="98"/>
                      <a:pt x="2" y="38"/>
                    </a:cubicBezTo>
                    <a:cubicBezTo>
                      <a:pt x="2" y="17"/>
                      <a:pt x="15" y="9"/>
                      <a:pt x="31" y="0"/>
                    </a:cubicBezTo>
                    <a:cubicBezTo>
                      <a:pt x="37" y="12"/>
                      <a:pt x="60" y="50"/>
                      <a:pt x="66" y="62"/>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latin typeface="Source Sans Pro" panose="020B0503030403020204" pitchFamily="34" charset="77"/>
                </a:endParaRPr>
              </a:p>
            </p:txBody>
          </p:sp>
          <p:sp>
            <p:nvSpPr>
              <p:cNvPr id="20" name="Freeform 94">
                <a:extLst>
                  <a:ext uri="{FF2B5EF4-FFF2-40B4-BE49-F238E27FC236}">
                    <a16:creationId xmlns:a16="http://schemas.microsoft.com/office/drawing/2014/main" id="{40A63F5F-04C1-2446-90C5-1DDD86D0E70B}"/>
                  </a:ext>
                </a:extLst>
              </p:cNvPr>
              <p:cNvSpPr>
                <a:spLocks/>
              </p:cNvSpPr>
              <p:nvPr/>
            </p:nvSpPr>
            <p:spPr bwMode="auto">
              <a:xfrm>
                <a:off x="8562935" y="5970468"/>
                <a:ext cx="82155" cy="103628"/>
              </a:xfrm>
              <a:custGeom>
                <a:avLst/>
                <a:gdLst>
                  <a:gd name="T0" fmla="*/ 47 w 70"/>
                  <a:gd name="T1" fmla="*/ 85 h 88"/>
                  <a:gd name="T2" fmla="*/ 36 w 70"/>
                  <a:gd name="T3" fmla="*/ 83 h 88"/>
                  <a:gd name="T4" fmla="*/ 3 w 70"/>
                  <a:gd name="T5" fmla="*/ 24 h 88"/>
                  <a:gd name="T6" fmla="*/ 5 w 70"/>
                  <a:gd name="T7" fmla="*/ 13 h 88"/>
                  <a:gd name="T8" fmla="*/ 23 w 70"/>
                  <a:gd name="T9" fmla="*/ 3 h 88"/>
                  <a:gd name="T10" fmla="*/ 34 w 70"/>
                  <a:gd name="T11" fmla="*/ 6 h 88"/>
                  <a:gd name="T12" fmla="*/ 68 w 70"/>
                  <a:gd name="T13" fmla="*/ 64 h 88"/>
                  <a:gd name="T14" fmla="*/ 65 w 70"/>
                  <a:gd name="T15" fmla="*/ 75 h 88"/>
                  <a:gd name="T16" fmla="*/ 47 w 70"/>
                  <a:gd name="T17" fmla="*/ 8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88">
                    <a:moveTo>
                      <a:pt x="47" y="85"/>
                    </a:moveTo>
                    <a:cubicBezTo>
                      <a:pt x="44" y="88"/>
                      <a:pt x="39" y="86"/>
                      <a:pt x="36" y="83"/>
                    </a:cubicBezTo>
                    <a:cubicBezTo>
                      <a:pt x="3" y="24"/>
                      <a:pt x="3" y="24"/>
                      <a:pt x="3" y="24"/>
                    </a:cubicBezTo>
                    <a:cubicBezTo>
                      <a:pt x="0" y="20"/>
                      <a:pt x="2" y="15"/>
                      <a:pt x="5" y="13"/>
                    </a:cubicBezTo>
                    <a:cubicBezTo>
                      <a:pt x="23" y="3"/>
                      <a:pt x="23" y="3"/>
                      <a:pt x="23" y="3"/>
                    </a:cubicBezTo>
                    <a:cubicBezTo>
                      <a:pt x="27" y="0"/>
                      <a:pt x="32" y="2"/>
                      <a:pt x="34" y="6"/>
                    </a:cubicBezTo>
                    <a:cubicBezTo>
                      <a:pt x="68" y="64"/>
                      <a:pt x="68" y="64"/>
                      <a:pt x="68" y="64"/>
                    </a:cubicBezTo>
                    <a:cubicBezTo>
                      <a:pt x="70" y="68"/>
                      <a:pt x="69" y="73"/>
                      <a:pt x="65" y="75"/>
                    </a:cubicBezTo>
                    <a:cubicBezTo>
                      <a:pt x="47" y="85"/>
                      <a:pt x="47" y="85"/>
                      <a:pt x="47" y="85"/>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latin typeface="Source Sans Pro" panose="020B0503030403020204" pitchFamily="34" charset="77"/>
                </a:endParaRPr>
              </a:p>
            </p:txBody>
          </p:sp>
          <p:sp>
            <p:nvSpPr>
              <p:cNvPr id="21" name="Freeform 95">
                <a:extLst>
                  <a:ext uri="{FF2B5EF4-FFF2-40B4-BE49-F238E27FC236}">
                    <a16:creationId xmlns:a16="http://schemas.microsoft.com/office/drawing/2014/main" id="{18C60562-FAF3-AC48-8FBA-B2CFBDC8F019}"/>
                  </a:ext>
                </a:extLst>
              </p:cNvPr>
              <p:cNvSpPr>
                <a:spLocks/>
              </p:cNvSpPr>
              <p:nvPr/>
            </p:nvSpPr>
            <p:spPr bwMode="auto">
              <a:xfrm>
                <a:off x="8672165" y="6159052"/>
                <a:ext cx="82155" cy="102694"/>
              </a:xfrm>
              <a:custGeom>
                <a:avLst/>
                <a:gdLst>
                  <a:gd name="T0" fmla="*/ 47 w 70"/>
                  <a:gd name="T1" fmla="*/ 85 h 87"/>
                  <a:gd name="T2" fmla="*/ 36 w 70"/>
                  <a:gd name="T3" fmla="*/ 82 h 87"/>
                  <a:gd name="T4" fmla="*/ 2 w 70"/>
                  <a:gd name="T5" fmla="*/ 23 h 87"/>
                  <a:gd name="T6" fmla="*/ 5 w 70"/>
                  <a:gd name="T7" fmla="*/ 12 h 87"/>
                  <a:gd name="T8" fmla="*/ 23 w 70"/>
                  <a:gd name="T9" fmla="*/ 2 h 87"/>
                  <a:gd name="T10" fmla="*/ 34 w 70"/>
                  <a:gd name="T11" fmla="*/ 5 h 87"/>
                  <a:gd name="T12" fmla="*/ 68 w 70"/>
                  <a:gd name="T13" fmla="*/ 63 h 87"/>
                  <a:gd name="T14" fmla="*/ 65 w 70"/>
                  <a:gd name="T15" fmla="*/ 74 h 87"/>
                  <a:gd name="T16" fmla="*/ 47 w 70"/>
                  <a:gd name="T17" fmla="*/ 8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87">
                    <a:moveTo>
                      <a:pt x="47" y="85"/>
                    </a:moveTo>
                    <a:cubicBezTo>
                      <a:pt x="43" y="87"/>
                      <a:pt x="38" y="86"/>
                      <a:pt x="36" y="82"/>
                    </a:cubicBezTo>
                    <a:cubicBezTo>
                      <a:pt x="2" y="23"/>
                      <a:pt x="2" y="23"/>
                      <a:pt x="2" y="23"/>
                    </a:cubicBezTo>
                    <a:cubicBezTo>
                      <a:pt x="0" y="19"/>
                      <a:pt x="1" y="14"/>
                      <a:pt x="5" y="12"/>
                    </a:cubicBezTo>
                    <a:cubicBezTo>
                      <a:pt x="23" y="2"/>
                      <a:pt x="23" y="2"/>
                      <a:pt x="23" y="2"/>
                    </a:cubicBezTo>
                    <a:cubicBezTo>
                      <a:pt x="27" y="0"/>
                      <a:pt x="32" y="1"/>
                      <a:pt x="34" y="5"/>
                    </a:cubicBezTo>
                    <a:cubicBezTo>
                      <a:pt x="68" y="63"/>
                      <a:pt x="68" y="63"/>
                      <a:pt x="68" y="63"/>
                    </a:cubicBezTo>
                    <a:cubicBezTo>
                      <a:pt x="70" y="67"/>
                      <a:pt x="69" y="72"/>
                      <a:pt x="65" y="74"/>
                    </a:cubicBezTo>
                    <a:cubicBezTo>
                      <a:pt x="47" y="85"/>
                      <a:pt x="47" y="85"/>
                      <a:pt x="47" y="85"/>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latin typeface="Source Sans Pro" panose="020B0503030403020204" pitchFamily="34" charset="77"/>
                </a:endParaRPr>
              </a:p>
            </p:txBody>
          </p:sp>
        </p:grpSp>
      </p:grpSp>
      <p:sp>
        <p:nvSpPr>
          <p:cNvPr id="9" name="Rectangle 8">
            <a:extLst>
              <a:ext uri="{FF2B5EF4-FFF2-40B4-BE49-F238E27FC236}">
                <a16:creationId xmlns:a16="http://schemas.microsoft.com/office/drawing/2014/main" id="{749B20DE-68EC-9B44-8273-2D50D70292CA}"/>
              </a:ext>
            </a:extLst>
          </p:cNvPr>
          <p:cNvSpPr/>
          <p:nvPr/>
        </p:nvSpPr>
        <p:spPr>
          <a:xfrm>
            <a:off x="1371600" y="3103866"/>
            <a:ext cx="1492716" cy="307777"/>
          </a:xfrm>
          <a:prstGeom prst="rect">
            <a:avLst/>
          </a:prstGeom>
        </p:spPr>
        <p:txBody>
          <a:bodyPr wrap="none">
            <a:spAutoFit/>
          </a:bodyPr>
          <a:lstStyle/>
          <a:p>
            <a:r>
              <a:rPr lang="en-US" sz="1400" dirty="0">
                <a:solidFill>
                  <a:schemeClr val="tx1">
                    <a:lumMod val="90000"/>
                    <a:lumOff val="10000"/>
                  </a:schemeClr>
                </a:solidFill>
                <a:latin typeface="Source Sans Pro" panose="020B0503030403020204" pitchFamily="34" charset="77"/>
              </a:rPr>
              <a:t>facebook.com/us</a:t>
            </a:r>
          </a:p>
        </p:txBody>
      </p:sp>
      <p:grpSp>
        <p:nvGrpSpPr>
          <p:cNvPr id="10" name="Group 9">
            <a:extLst>
              <a:ext uri="{FF2B5EF4-FFF2-40B4-BE49-F238E27FC236}">
                <a16:creationId xmlns:a16="http://schemas.microsoft.com/office/drawing/2014/main" id="{57233A5D-D425-1640-8E44-3FC24092A3AC}"/>
              </a:ext>
            </a:extLst>
          </p:cNvPr>
          <p:cNvGrpSpPr/>
          <p:nvPr/>
        </p:nvGrpSpPr>
        <p:grpSpPr>
          <a:xfrm>
            <a:off x="826051" y="3048000"/>
            <a:ext cx="436294" cy="436294"/>
            <a:chOff x="8421342" y="3986251"/>
            <a:chExt cx="436294" cy="436294"/>
          </a:xfrm>
        </p:grpSpPr>
        <p:sp>
          <p:nvSpPr>
            <p:cNvPr id="15" name="Freeform 104">
              <a:extLst>
                <a:ext uri="{FF2B5EF4-FFF2-40B4-BE49-F238E27FC236}">
                  <a16:creationId xmlns:a16="http://schemas.microsoft.com/office/drawing/2014/main" id="{FA532EEC-D525-A74A-B92F-CB532326817A}"/>
                </a:ext>
              </a:extLst>
            </p:cNvPr>
            <p:cNvSpPr>
              <a:spLocks/>
            </p:cNvSpPr>
            <p:nvPr/>
          </p:nvSpPr>
          <p:spPr bwMode="auto">
            <a:xfrm>
              <a:off x="8421342" y="3986251"/>
              <a:ext cx="436294" cy="436294"/>
            </a:xfrm>
            <a:custGeom>
              <a:avLst/>
              <a:gdLst>
                <a:gd name="T0" fmla="*/ 47 w 320"/>
                <a:gd name="T1" fmla="*/ 273 h 320"/>
                <a:gd name="T2" fmla="*/ 160 w 320"/>
                <a:gd name="T3" fmla="*/ 320 h 320"/>
                <a:gd name="T4" fmla="*/ 273 w 320"/>
                <a:gd name="T5" fmla="*/ 273 h 320"/>
                <a:gd name="T6" fmla="*/ 320 w 320"/>
                <a:gd name="T7" fmla="*/ 160 h 320"/>
                <a:gd name="T8" fmla="*/ 273 w 320"/>
                <a:gd name="T9" fmla="*/ 47 h 320"/>
                <a:gd name="T10" fmla="*/ 160 w 320"/>
                <a:gd name="T11" fmla="*/ 0 h 320"/>
                <a:gd name="T12" fmla="*/ 47 w 320"/>
                <a:gd name="T13" fmla="*/ 47 h 320"/>
                <a:gd name="T14" fmla="*/ 0 w 320"/>
                <a:gd name="T15" fmla="*/ 160 h 320"/>
                <a:gd name="T16" fmla="*/ 47 w 320"/>
                <a:gd name="T17" fmla="*/ 27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320">
                  <a:moveTo>
                    <a:pt x="47" y="273"/>
                  </a:moveTo>
                  <a:cubicBezTo>
                    <a:pt x="77" y="303"/>
                    <a:pt x="117" y="320"/>
                    <a:pt x="160" y="320"/>
                  </a:cubicBezTo>
                  <a:cubicBezTo>
                    <a:pt x="202" y="320"/>
                    <a:pt x="243" y="303"/>
                    <a:pt x="273" y="273"/>
                  </a:cubicBezTo>
                  <a:cubicBezTo>
                    <a:pt x="303" y="243"/>
                    <a:pt x="320" y="203"/>
                    <a:pt x="320" y="160"/>
                  </a:cubicBezTo>
                  <a:cubicBezTo>
                    <a:pt x="320" y="117"/>
                    <a:pt x="303" y="77"/>
                    <a:pt x="273" y="47"/>
                  </a:cubicBezTo>
                  <a:cubicBezTo>
                    <a:pt x="243" y="17"/>
                    <a:pt x="202" y="0"/>
                    <a:pt x="160" y="0"/>
                  </a:cubicBezTo>
                  <a:cubicBezTo>
                    <a:pt x="117" y="0"/>
                    <a:pt x="77" y="17"/>
                    <a:pt x="47" y="47"/>
                  </a:cubicBezTo>
                  <a:cubicBezTo>
                    <a:pt x="16" y="77"/>
                    <a:pt x="0" y="117"/>
                    <a:pt x="0" y="160"/>
                  </a:cubicBezTo>
                  <a:cubicBezTo>
                    <a:pt x="0" y="203"/>
                    <a:pt x="16" y="243"/>
                    <a:pt x="47" y="273"/>
                  </a:cubicBezTo>
                </a:path>
              </a:pathLst>
            </a:custGeom>
            <a:noFill/>
            <a:ln w="19050">
              <a:solidFill>
                <a:srgbClr val="FFFFFF"/>
              </a:solidFill>
            </a:ln>
          </p:spPr>
          <p:txBody>
            <a:bodyPr vert="horz" wrap="square" lIns="91440" tIns="45720" rIns="91440" bIns="45720" numCol="1" anchor="t" anchorCtr="0" compatLnSpc="1">
              <a:prstTxWarp prst="textNoShape">
                <a:avLst/>
              </a:prstTxWarp>
            </a:bodyPr>
            <a:lstStyle/>
            <a:p>
              <a:endParaRPr lang="en-US" sz="1800" dirty="0">
                <a:latin typeface="Source Sans Pro" panose="020B0503030403020204" pitchFamily="34" charset="77"/>
              </a:endParaRPr>
            </a:p>
          </p:txBody>
        </p:sp>
        <p:sp>
          <p:nvSpPr>
            <p:cNvPr id="16" name="Freeform 101">
              <a:extLst>
                <a:ext uri="{FF2B5EF4-FFF2-40B4-BE49-F238E27FC236}">
                  <a16:creationId xmlns:a16="http://schemas.microsoft.com/office/drawing/2014/main" id="{4B71E182-5D04-5643-B313-2C7A068F3C0B}"/>
                </a:ext>
              </a:extLst>
            </p:cNvPr>
            <p:cNvSpPr>
              <a:spLocks/>
            </p:cNvSpPr>
            <p:nvPr/>
          </p:nvSpPr>
          <p:spPr bwMode="auto">
            <a:xfrm>
              <a:off x="8571456" y="4064174"/>
              <a:ext cx="136067" cy="280448"/>
            </a:xfrm>
            <a:custGeom>
              <a:avLst/>
              <a:gdLst>
                <a:gd name="T0" fmla="*/ 30 w 120"/>
                <a:gd name="T1" fmla="*/ 248 h 248"/>
                <a:gd name="T2" fmla="*/ 30 w 120"/>
                <a:gd name="T3" fmla="*/ 132 h 248"/>
                <a:gd name="T4" fmla="*/ 0 w 120"/>
                <a:gd name="T5" fmla="*/ 132 h 248"/>
                <a:gd name="T6" fmla="*/ 0 w 120"/>
                <a:gd name="T7" fmla="*/ 90 h 248"/>
                <a:gd name="T8" fmla="*/ 30 w 120"/>
                <a:gd name="T9" fmla="*/ 90 h 248"/>
                <a:gd name="T10" fmla="*/ 30 w 120"/>
                <a:gd name="T11" fmla="*/ 54 h 248"/>
                <a:gd name="T12" fmla="*/ 91 w 120"/>
                <a:gd name="T13" fmla="*/ 0 h 248"/>
                <a:gd name="T14" fmla="*/ 120 w 120"/>
                <a:gd name="T15" fmla="*/ 2 h 248"/>
                <a:gd name="T16" fmla="*/ 119 w 120"/>
                <a:gd name="T17" fmla="*/ 41 h 248"/>
                <a:gd name="T18" fmla="*/ 92 w 120"/>
                <a:gd name="T19" fmla="*/ 41 h 248"/>
                <a:gd name="T20" fmla="*/ 75 w 120"/>
                <a:gd name="T21" fmla="*/ 59 h 248"/>
                <a:gd name="T22" fmla="*/ 75 w 120"/>
                <a:gd name="T23" fmla="*/ 90 h 248"/>
                <a:gd name="T24" fmla="*/ 120 w 120"/>
                <a:gd name="T25" fmla="*/ 90 h 248"/>
                <a:gd name="T26" fmla="*/ 118 w 120"/>
                <a:gd name="T27" fmla="*/ 132 h 248"/>
                <a:gd name="T28" fmla="*/ 75 w 120"/>
                <a:gd name="T29" fmla="*/ 132 h 248"/>
                <a:gd name="T30" fmla="*/ 75 w 120"/>
                <a:gd name="T31" fmla="*/ 248 h 248"/>
                <a:gd name="T32" fmla="*/ 30 w 120"/>
                <a:gd name="T33" fmla="*/ 24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0" h="248">
                  <a:moveTo>
                    <a:pt x="30" y="248"/>
                  </a:moveTo>
                  <a:cubicBezTo>
                    <a:pt x="30" y="132"/>
                    <a:pt x="30" y="132"/>
                    <a:pt x="30" y="132"/>
                  </a:cubicBezTo>
                  <a:cubicBezTo>
                    <a:pt x="0" y="132"/>
                    <a:pt x="0" y="132"/>
                    <a:pt x="0" y="132"/>
                  </a:cubicBezTo>
                  <a:cubicBezTo>
                    <a:pt x="0" y="90"/>
                    <a:pt x="0" y="90"/>
                    <a:pt x="0" y="90"/>
                  </a:cubicBezTo>
                  <a:cubicBezTo>
                    <a:pt x="30" y="90"/>
                    <a:pt x="30" y="90"/>
                    <a:pt x="30" y="90"/>
                  </a:cubicBezTo>
                  <a:cubicBezTo>
                    <a:pt x="30" y="90"/>
                    <a:pt x="30" y="73"/>
                    <a:pt x="30" y="54"/>
                  </a:cubicBezTo>
                  <a:cubicBezTo>
                    <a:pt x="30" y="26"/>
                    <a:pt x="49" y="0"/>
                    <a:pt x="91" y="0"/>
                  </a:cubicBezTo>
                  <a:cubicBezTo>
                    <a:pt x="107" y="0"/>
                    <a:pt x="120" y="2"/>
                    <a:pt x="120" y="2"/>
                  </a:cubicBezTo>
                  <a:cubicBezTo>
                    <a:pt x="119" y="41"/>
                    <a:pt x="119" y="41"/>
                    <a:pt x="119" y="41"/>
                  </a:cubicBezTo>
                  <a:cubicBezTo>
                    <a:pt x="119" y="41"/>
                    <a:pt x="106" y="41"/>
                    <a:pt x="92" y="41"/>
                  </a:cubicBezTo>
                  <a:cubicBezTo>
                    <a:pt x="77" y="41"/>
                    <a:pt x="75" y="48"/>
                    <a:pt x="75" y="59"/>
                  </a:cubicBezTo>
                  <a:cubicBezTo>
                    <a:pt x="75" y="68"/>
                    <a:pt x="75" y="40"/>
                    <a:pt x="75" y="90"/>
                  </a:cubicBezTo>
                  <a:cubicBezTo>
                    <a:pt x="120" y="90"/>
                    <a:pt x="120" y="90"/>
                    <a:pt x="120" y="90"/>
                  </a:cubicBezTo>
                  <a:cubicBezTo>
                    <a:pt x="118" y="132"/>
                    <a:pt x="118" y="132"/>
                    <a:pt x="118" y="132"/>
                  </a:cubicBezTo>
                  <a:cubicBezTo>
                    <a:pt x="75" y="132"/>
                    <a:pt x="75" y="132"/>
                    <a:pt x="75" y="132"/>
                  </a:cubicBezTo>
                  <a:cubicBezTo>
                    <a:pt x="75" y="248"/>
                    <a:pt x="75" y="248"/>
                    <a:pt x="75" y="248"/>
                  </a:cubicBezTo>
                  <a:lnTo>
                    <a:pt x="30" y="248"/>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latin typeface="Source Sans Pro" panose="020B0503030403020204" pitchFamily="34" charset="77"/>
              </a:endParaRPr>
            </a:p>
          </p:txBody>
        </p:sp>
      </p:grpSp>
      <p:sp>
        <p:nvSpPr>
          <p:cNvPr id="11" name="Rectangle 10">
            <a:extLst>
              <a:ext uri="{FF2B5EF4-FFF2-40B4-BE49-F238E27FC236}">
                <a16:creationId xmlns:a16="http://schemas.microsoft.com/office/drawing/2014/main" id="{0B0BF369-B683-FD43-ACB2-F349A4E8295C}"/>
              </a:ext>
            </a:extLst>
          </p:cNvPr>
          <p:cNvSpPr/>
          <p:nvPr/>
        </p:nvSpPr>
        <p:spPr>
          <a:xfrm>
            <a:off x="1371600" y="3770074"/>
            <a:ext cx="1465466" cy="307777"/>
          </a:xfrm>
          <a:prstGeom prst="rect">
            <a:avLst/>
          </a:prstGeom>
        </p:spPr>
        <p:txBody>
          <a:bodyPr wrap="none">
            <a:spAutoFit/>
          </a:bodyPr>
          <a:lstStyle/>
          <a:p>
            <a:r>
              <a:rPr lang="en-US" sz="1400" dirty="0">
                <a:solidFill>
                  <a:schemeClr val="tx1">
                    <a:lumMod val="90000"/>
                    <a:lumOff val="10000"/>
                  </a:schemeClr>
                </a:solidFill>
                <a:latin typeface="Source Sans Pro" panose="020B0503030403020204" pitchFamily="34" charset="77"/>
              </a:rPr>
              <a:t>@</a:t>
            </a:r>
            <a:r>
              <a:rPr lang="en-US" sz="1400" dirty="0" err="1">
                <a:solidFill>
                  <a:schemeClr val="tx1">
                    <a:lumMod val="90000"/>
                    <a:lumOff val="10000"/>
                  </a:schemeClr>
                </a:solidFill>
                <a:latin typeface="Source Sans Pro" panose="020B0503030403020204" pitchFamily="34" charset="77"/>
              </a:rPr>
              <a:t>companyname</a:t>
            </a:r>
            <a:endParaRPr lang="en-US" sz="1400" dirty="0">
              <a:solidFill>
                <a:schemeClr val="tx1">
                  <a:lumMod val="90000"/>
                  <a:lumOff val="10000"/>
                </a:schemeClr>
              </a:solidFill>
              <a:latin typeface="Source Sans Pro" panose="020B0503030403020204" pitchFamily="34" charset="77"/>
            </a:endParaRPr>
          </a:p>
        </p:txBody>
      </p:sp>
      <p:grpSp>
        <p:nvGrpSpPr>
          <p:cNvPr id="12" name="Group 11">
            <a:extLst>
              <a:ext uri="{FF2B5EF4-FFF2-40B4-BE49-F238E27FC236}">
                <a16:creationId xmlns:a16="http://schemas.microsoft.com/office/drawing/2014/main" id="{DE4C950E-0626-3745-AD87-397570D1560B}"/>
              </a:ext>
            </a:extLst>
          </p:cNvPr>
          <p:cNvGrpSpPr/>
          <p:nvPr/>
        </p:nvGrpSpPr>
        <p:grpSpPr>
          <a:xfrm>
            <a:off x="826051" y="3714400"/>
            <a:ext cx="436294" cy="436294"/>
            <a:chOff x="8421342" y="4625355"/>
            <a:chExt cx="436294" cy="436294"/>
          </a:xfrm>
        </p:grpSpPr>
        <p:sp>
          <p:nvSpPr>
            <p:cNvPr id="13" name="Freeform 104">
              <a:extLst>
                <a:ext uri="{FF2B5EF4-FFF2-40B4-BE49-F238E27FC236}">
                  <a16:creationId xmlns:a16="http://schemas.microsoft.com/office/drawing/2014/main" id="{E730AA5A-EB15-1347-A9FB-AF0E12DEA9BA}"/>
                </a:ext>
              </a:extLst>
            </p:cNvPr>
            <p:cNvSpPr>
              <a:spLocks/>
            </p:cNvSpPr>
            <p:nvPr/>
          </p:nvSpPr>
          <p:spPr bwMode="auto">
            <a:xfrm>
              <a:off x="8421342" y="4625355"/>
              <a:ext cx="436294" cy="436294"/>
            </a:xfrm>
            <a:custGeom>
              <a:avLst/>
              <a:gdLst>
                <a:gd name="T0" fmla="*/ 47 w 320"/>
                <a:gd name="T1" fmla="*/ 273 h 320"/>
                <a:gd name="T2" fmla="*/ 160 w 320"/>
                <a:gd name="T3" fmla="*/ 320 h 320"/>
                <a:gd name="T4" fmla="*/ 273 w 320"/>
                <a:gd name="T5" fmla="*/ 273 h 320"/>
                <a:gd name="T6" fmla="*/ 320 w 320"/>
                <a:gd name="T7" fmla="*/ 160 h 320"/>
                <a:gd name="T8" fmla="*/ 273 w 320"/>
                <a:gd name="T9" fmla="*/ 47 h 320"/>
                <a:gd name="T10" fmla="*/ 160 w 320"/>
                <a:gd name="T11" fmla="*/ 0 h 320"/>
                <a:gd name="T12" fmla="*/ 47 w 320"/>
                <a:gd name="T13" fmla="*/ 47 h 320"/>
                <a:gd name="T14" fmla="*/ 0 w 320"/>
                <a:gd name="T15" fmla="*/ 160 h 320"/>
                <a:gd name="T16" fmla="*/ 47 w 320"/>
                <a:gd name="T17" fmla="*/ 27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320">
                  <a:moveTo>
                    <a:pt x="47" y="273"/>
                  </a:moveTo>
                  <a:cubicBezTo>
                    <a:pt x="77" y="303"/>
                    <a:pt x="117" y="320"/>
                    <a:pt x="160" y="320"/>
                  </a:cubicBezTo>
                  <a:cubicBezTo>
                    <a:pt x="202" y="320"/>
                    <a:pt x="243" y="303"/>
                    <a:pt x="273" y="273"/>
                  </a:cubicBezTo>
                  <a:cubicBezTo>
                    <a:pt x="303" y="243"/>
                    <a:pt x="320" y="203"/>
                    <a:pt x="320" y="160"/>
                  </a:cubicBezTo>
                  <a:cubicBezTo>
                    <a:pt x="320" y="117"/>
                    <a:pt x="303" y="77"/>
                    <a:pt x="273" y="47"/>
                  </a:cubicBezTo>
                  <a:cubicBezTo>
                    <a:pt x="243" y="17"/>
                    <a:pt x="202" y="0"/>
                    <a:pt x="160" y="0"/>
                  </a:cubicBezTo>
                  <a:cubicBezTo>
                    <a:pt x="117" y="0"/>
                    <a:pt x="77" y="17"/>
                    <a:pt x="47" y="47"/>
                  </a:cubicBezTo>
                  <a:cubicBezTo>
                    <a:pt x="16" y="77"/>
                    <a:pt x="0" y="117"/>
                    <a:pt x="0" y="160"/>
                  </a:cubicBezTo>
                  <a:cubicBezTo>
                    <a:pt x="0" y="203"/>
                    <a:pt x="16" y="243"/>
                    <a:pt x="47" y="273"/>
                  </a:cubicBezTo>
                </a:path>
              </a:pathLst>
            </a:custGeom>
            <a:noFill/>
            <a:ln w="19050">
              <a:solidFill>
                <a:srgbClr val="FFFFFF"/>
              </a:solidFill>
            </a:ln>
          </p:spPr>
          <p:txBody>
            <a:bodyPr vert="horz" wrap="square" lIns="91440" tIns="45720" rIns="91440" bIns="45720" numCol="1" anchor="t" anchorCtr="0" compatLnSpc="1">
              <a:prstTxWarp prst="textNoShape">
                <a:avLst/>
              </a:prstTxWarp>
            </a:bodyPr>
            <a:lstStyle/>
            <a:p>
              <a:endParaRPr lang="en-US" sz="1800" dirty="0">
                <a:latin typeface="Source Sans Pro" panose="020B0503030403020204" pitchFamily="34" charset="77"/>
              </a:endParaRPr>
            </a:p>
          </p:txBody>
        </p:sp>
        <p:sp>
          <p:nvSpPr>
            <p:cNvPr id="14" name="Freeform 103">
              <a:extLst>
                <a:ext uri="{FF2B5EF4-FFF2-40B4-BE49-F238E27FC236}">
                  <a16:creationId xmlns:a16="http://schemas.microsoft.com/office/drawing/2014/main" id="{6A5D5F2F-4BF1-E048-9460-2B4049B37EE6}"/>
                </a:ext>
              </a:extLst>
            </p:cNvPr>
            <p:cNvSpPr>
              <a:spLocks/>
            </p:cNvSpPr>
            <p:nvPr/>
          </p:nvSpPr>
          <p:spPr bwMode="auto">
            <a:xfrm>
              <a:off x="8512114" y="4740184"/>
              <a:ext cx="254749" cy="206635"/>
            </a:xfrm>
            <a:custGeom>
              <a:avLst/>
              <a:gdLst>
                <a:gd name="T0" fmla="*/ 230 w 230"/>
                <a:gd name="T1" fmla="*/ 22 h 187"/>
                <a:gd name="T2" fmla="*/ 203 w 230"/>
                <a:gd name="T3" fmla="*/ 30 h 187"/>
                <a:gd name="T4" fmla="*/ 224 w 230"/>
                <a:gd name="T5" fmla="*/ 4 h 187"/>
                <a:gd name="T6" fmla="*/ 194 w 230"/>
                <a:gd name="T7" fmla="*/ 15 h 187"/>
                <a:gd name="T8" fmla="*/ 159 w 230"/>
                <a:gd name="T9" fmla="*/ 0 h 187"/>
                <a:gd name="T10" fmla="*/ 112 w 230"/>
                <a:gd name="T11" fmla="*/ 48 h 187"/>
                <a:gd name="T12" fmla="*/ 113 w 230"/>
                <a:gd name="T13" fmla="*/ 58 h 187"/>
                <a:gd name="T14" fmla="*/ 16 w 230"/>
                <a:gd name="T15" fmla="*/ 9 h 187"/>
                <a:gd name="T16" fmla="*/ 10 w 230"/>
                <a:gd name="T17" fmla="*/ 33 h 187"/>
                <a:gd name="T18" fmla="*/ 31 w 230"/>
                <a:gd name="T19" fmla="*/ 72 h 187"/>
                <a:gd name="T20" fmla="*/ 9 w 230"/>
                <a:gd name="T21" fmla="*/ 66 h 187"/>
                <a:gd name="T22" fmla="*/ 9 w 230"/>
                <a:gd name="T23" fmla="*/ 67 h 187"/>
                <a:gd name="T24" fmla="*/ 47 w 230"/>
                <a:gd name="T25" fmla="*/ 113 h 187"/>
                <a:gd name="T26" fmla="*/ 35 w 230"/>
                <a:gd name="T27" fmla="*/ 115 h 187"/>
                <a:gd name="T28" fmla="*/ 26 w 230"/>
                <a:gd name="T29" fmla="*/ 114 h 187"/>
                <a:gd name="T30" fmla="*/ 70 w 230"/>
                <a:gd name="T31" fmla="*/ 147 h 187"/>
                <a:gd name="T32" fmla="*/ 11 w 230"/>
                <a:gd name="T33" fmla="*/ 167 h 187"/>
                <a:gd name="T34" fmla="*/ 0 w 230"/>
                <a:gd name="T35" fmla="*/ 166 h 187"/>
                <a:gd name="T36" fmla="*/ 72 w 230"/>
                <a:gd name="T37" fmla="*/ 187 h 187"/>
                <a:gd name="T38" fmla="*/ 207 w 230"/>
                <a:gd name="T39" fmla="*/ 53 h 187"/>
                <a:gd name="T40" fmla="*/ 207 w 230"/>
                <a:gd name="T41" fmla="*/ 47 h 187"/>
                <a:gd name="T42" fmla="*/ 230 w 230"/>
                <a:gd name="T43" fmla="*/ 2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0" h="187">
                  <a:moveTo>
                    <a:pt x="230" y="22"/>
                  </a:moveTo>
                  <a:cubicBezTo>
                    <a:pt x="222" y="26"/>
                    <a:pt x="213" y="29"/>
                    <a:pt x="203" y="30"/>
                  </a:cubicBezTo>
                  <a:cubicBezTo>
                    <a:pt x="213" y="24"/>
                    <a:pt x="220" y="15"/>
                    <a:pt x="224" y="4"/>
                  </a:cubicBezTo>
                  <a:cubicBezTo>
                    <a:pt x="215" y="9"/>
                    <a:pt x="205" y="13"/>
                    <a:pt x="194" y="15"/>
                  </a:cubicBezTo>
                  <a:cubicBezTo>
                    <a:pt x="185" y="6"/>
                    <a:pt x="173" y="0"/>
                    <a:pt x="159" y="0"/>
                  </a:cubicBezTo>
                  <a:cubicBezTo>
                    <a:pt x="133" y="0"/>
                    <a:pt x="112" y="21"/>
                    <a:pt x="112" y="48"/>
                  </a:cubicBezTo>
                  <a:cubicBezTo>
                    <a:pt x="112" y="51"/>
                    <a:pt x="113" y="55"/>
                    <a:pt x="113" y="58"/>
                  </a:cubicBezTo>
                  <a:cubicBezTo>
                    <a:pt x="74" y="56"/>
                    <a:pt x="39" y="38"/>
                    <a:pt x="16" y="9"/>
                  </a:cubicBezTo>
                  <a:cubicBezTo>
                    <a:pt x="12" y="16"/>
                    <a:pt x="10" y="24"/>
                    <a:pt x="10" y="33"/>
                  </a:cubicBezTo>
                  <a:cubicBezTo>
                    <a:pt x="10" y="49"/>
                    <a:pt x="18" y="64"/>
                    <a:pt x="31" y="72"/>
                  </a:cubicBezTo>
                  <a:cubicBezTo>
                    <a:pt x="23" y="72"/>
                    <a:pt x="16" y="70"/>
                    <a:pt x="9" y="66"/>
                  </a:cubicBezTo>
                  <a:cubicBezTo>
                    <a:pt x="9" y="66"/>
                    <a:pt x="9" y="66"/>
                    <a:pt x="9" y="67"/>
                  </a:cubicBezTo>
                  <a:cubicBezTo>
                    <a:pt x="9" y="90"/>
                    <a:pt x="26" y="109"/>
                    <a:pt x="47" y="113"/>
                  </a:cubicBezTo>
                  <a:cubicBezTo>
                    <a:pt x="43" y="114"/>
                    <a:pt x="39" y="115"/>
                    <a:pt x="35" y="115"/>
                  </a:cubicBezTo>
                  <a:cubicBezTo>
                    <a:pt x="32" y="115"/>
                    <a:pt x="29" y="114"/>
                    <a:pt x="26" y="114"/>
                  </a:cubicBezTo>
                  <a:cubicBezTo>
                    <a:pt x="32" y="133"/>
                    <a:pt x="49" y="146"/>
                    <a:pt x="70" y="147"/>
                  </a:cubicBezTo>
                  <a:cubicBezTo>
                    <a:pt x="54" y="159"/>
                    <a:pt x="33" y="167"/>
                    <a:pt x="11" y="167"/>
                  </a:cubicBezTo>
                  <a:cubicBezTo>
                    <a:pt x="8" y="167"/>
                    <a:pt x="4" y="167"/>
                    <a:pt x="0" y="166"/>
                  </a:cubicBezTo>
                  <a:cubicBezTo>
                    <a:pt x="21" y="180"/>
                    <a:pt x="46" y="187"/>
                    <a:pt x="72" y="187"/>
                  </a:cubicBezTo>
                  <a:cubicBezTo>
                    <a:pt x="159" y="187"/>
                    <a:pt x="207" y="115"/>
                    <a:pt x="207" y="53"/>
                  </a:cubicBezTo>
                  <a:cubicBezTo>
                    <a:pt x="207" y="51"/>
                    <a:pt x="207" y="49"/>
                    <a:pt x="207" y="47"/>
                  </a:cubicBezTo>
                  <a:cubicBezTo>
                    <a:pt x="216" y="40"/>
                    <a:pt x="224" y="32"/>
                    <a:pt x="230" y="22"/>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latin typeface="Source Sans Pro" panose="020B0503030403020204" pitchFamily="34" charset="77"/>
              </a:endParaRPr>
            </a:p>
          </p:txBody>
        </p:sp>
      </p:grpSp>
      <p:pic>
        <p:nvPicPr>
          <p:cNvPr id="25" name="Picture 24">
            <a:extLst>
              <a:ext uri="{FF2B5EF4-FFF2-40B4-BE49-F238E27FC236}">
                <a16:creationId xmlns:a16="http://schemas.microsoft.com/office/drawing/2014/main" id="{B78A075E-E76C-EB4A-B495-CB0A4C64357F}"/>
              </a:ext>
            </a:extLst>
          </p:cNvPr>
          <p:cNvPicPr>
            <a:picLocks noChangeAspect="1"/>
          </p:cNvPicPr>
          <p:nvPr userDrawn="1"/>
        </p:nvPicPr>
        <p:blipFill>
          <a:blip r:embed="rId2"/>
          <a:stretch>
            <a:fillRect/>
          </a:stretch>
        </p:blipFill>
        <p:spPr>
          <a:xfrm>
            <a:off x="335360" y="6381328"/>
            <a:ext cx="1584176" cy="255169"/>
          </a:xfrm>
          <a:prstGeom prst="rect">
            <a:avLst/>
          </a:prstGeom>
        </p:spPr>
      </p:pic>
    </p:spTree>
    <p:extLst>
      <p:ext uri="{BB962C8B-B14F-4D97-AF65-F5344CB8AC3E}">
        <p14:creationId xmlns:p14="http://schemas.microsoft.com/office/powerpoint/2010/main" val="263215573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BEF5AFD-73F2-D5C7-12BA-497AD5A0E696}"/>
              </a:ext>
            </a:extLst>
          </p:cNvPr>
          <p:cNvSpPr>
            <a:spLocks noGrp="1"/>
          </p:cNvSpPr>
          <p:nvPr>
            <p:ph type="title"/>
          </p:nvPr>
        </p:nvSpPr>
        <p:spPr>
          <a:xfrm>
            <a:off x="838200" y="365125"/>
            <a:ext cx="10515600" cy="1325563"/>
          </a:xfrm>
          <a:prstGeom prst="rect">
            <a:avLst/>
          </a:prstGeom>
        </p:spPr>
        <p:txBody>
          <a:bodyPr/>
          <a:lstStyle/>
          <a:p>
            <a:r>
              <a:rPr lang="fr-FR"/>
              <a:t>Modifiez le style du titre</a:t>
            </a:r>
          </a:p>
        </p:txBody>
      </p:sp>
      <p:sp>
        <p:nvSpPr>
          <p:cNvPr id="3" name="Espace réservé du contenu 2">
            <a:extLst>
              <a:ext uri="{FF2B5EF4-FFF2-40B4-BE49-F238E27FC236}">
                <a16:creationId xmlns:a16="http://schemas.microsoft.com/office/drawing/2014/main" id="{4F3C5E69-69DE-5699-06E7-E3E0A2E7DCD4}"/>
              </a:ext>
            </a:extLst>
          </p:cNvPr>
          <p:cNvSpPr>
            <a:spLocks noGrp="1"/>
          </p:cNvSpPr>
          <p:nvPr>
            <p:ph idx="1"/>
          </p:nvPr>
        </p:nvSpPr>
        <p:spPr>
          <a:xfrm>
            <a:off x="838200" y="1825625"/>
            <a:ext cx="10515600" cy="435133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CA90EC45-BAFC-2B97-B226-892FC0354284}"/>
              </a:ext>
            </a:extLst>
          </p:cNvPr>
          <p:cNvSpPr>
            <a:spLocks noGrp="1"/>
          </p:cNvSpPr>
          <p:nvPr>
            <p:ph type="dt" sz="half" idx="10"/>
          </p:nvPr>
        </p:nvSpPr>
        <p:spPr>
          <a:xfrm>
            <a:off x="838200" y="6356350"/>
            <a:ext cx="2743200" cy="365125"/>
          </a:xfrm>
          <a:prstGeom prst="rect">
            <a:avLst/>
          </a:prstGeom>
        </p:spPr>
        <p:txBody>
          <a:bodyPr/>
          <a:lstStyle/>
          <a:p>
            <a:fld id="{1D438F7F-3CDE-0949-A4F0-D5963A1DC7F0}" type="datetimeFigureOut">
              <a:rPr lang="fr-FR" smtClean="0"/>
              <a:t>29/05/2023</a:t>
            </a:fld>
            <a:endParaRPr lang="fr-FR"/>
          </a:p>
        </p:txBody>
      </p:sp>
      <p:sp>
        <p:nvSpPr>
          <p:cNvPr id="5" name="Espace réservé du pied de page 4">
            <a:extLst>
              <a:ext uri="{FF2B5EF4-FFF2-40B4-BE49-F238E27FC236}">
                <a16:creationId xmlns:a16="http://schemas.microsoft.com/office/drawing/2014/main" id="{EC3A3B50-6EF7-F646-668A-463742EBCA69}"/>
              </a:ext>
            </a:extLst>
          </p:cNvPr>
          <p:cNvSpPr>
            <a:spLocks noGrp="1"/>
          </p:cNvSpPr>
          <p:nvPr>
            <p:ph type="ftr" sz="quarter" idx="11"/>
          </p:nvPr>
        </p:nvSpPr>
        <p:spPr>
          <a:xfrm>
            <a:off x="4038600" y="6356350"/>
            <a:ext cx="4114800" cy="365125"/>
          </a:xfrm>
          <a:prstGeom prst="rect">
            <a:avLst/>
          </a:prstGeom>
        </p:spPr>
        <p:txBody>
          <a:bodyPr/>
          <a:lstStyle/>
          <a:p>
            <a:endParaRPr lang="fr-FR"/>
          </a:p>
        </p:txBody>
      </p:sp>
      <p:sp>
        <p:nvSpPr>
          <p:cNvPr id="6" name="Espace réservé du numéro de diapositive 5">
            <a:extLst>
              <a:ext uri="{FF2B5EF4-FFF2-40B4-BE49-F238E27FC236}">
                <a16:creationId xmlns:a16="http://schemas.microsoft.com/office/drawing/2014/main" id="{BA32F2A5-9476-9772-F790-6F4E17816578}"/>
              </a:ext>
            </a:extLst>
          </p:cNvPr>
          <p:cNvSpPr>
            <a:spLocks noGrp="1"/>
          </p:cNvSpPr>
          <p:nvPr>
            <p:ph type="sldNum" sz="quarter" idx="12"/>
          </p:nvPr>
        </p:nvSpPr>
        <p:spPr>
          <a:xfrm>
            <a:off x="8610600" y="6356350"/>
            <a:ext cx="2743200" cy="365125"/>
          </a:xfrm>
          <a:prstGeom prst="rect">
            <a:avLst/>
          </a:prstGeom>
        </p:spPr>
        <p:txBody>
          <a:bodyPr/>
          <a:lstStyle/>
          <a:p>
            <a:fld id="{C3DA0EE5-598A-D649-B329-179CAFAECF4D}" type="slidenum">
              <a:rPr lang="fr-FR" smtClean="0"/>
              <a:t>‹N°›</a:t>
            </a:fld>
            <a:endParaRPr lang="fr-FR"/>
          </a:p>
        </p:txBody>
      </p:sp>
    </p:spTree>
    <p:extLst>
      <p:ext uri="{BB962C8B-B14F-4D97-AF65-F5344CB8AC3E}">
        <p14:creationId xmlns:p14="http://schemas.microsoft.com/office/powerpoint/2010/main" val="253065903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0DDE26-A2D9-A3D3-B9CF-14A1C09A77B1}"/>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CB4F02F6-EE4A-24F6-0A5F-2C850020BADD}"/>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0D8869F7-757A-2398-B83B-187B9EF24F29}"/>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8DB7934A-74EC-AA50-C721-E02015F5C189}"/>
              </a:ext>
            </a:extLst>
          </p:cNvPr>
          <p:cNvSpPr>
            <a:spLocks noGrp="1"/>
          </p:cNvSpPr>
          <p:nvPr>
            <p:ph type="dt" sz="half" idx="10"/>
          </p:nvPr>
        </p:nvSpPr>
        <p:spPr>
          <a:xfrm>
            <a:off x="838200" y="6356350"/>
            <a:ext cx="2743200" cy="365125"/>
          </a:xfrm>
          <a:prstGeom prst="rect">
            <a:avLst/>
          </a:prstGeom>
        </p:spPr>
        <p:txBody>
          <a:bodyPr/>
          <a:lstStyle/>
          <a:p>
            <a:fld id="{1D438F7F-3CDE-0949-A4F0-D5963A1DC7F0}" type="datetimeFigureOut">
              <a:rPr lang="fr-FR" smtClean="0"/>
              <a:t>29/05/2023</a:t>
            </a:fld>
            <a:endParaRPr lang="fr-FR"/>
          </a:p>
        </p:txBody>
      </p:sp>
      <p:sp>
        <p:nvSpPr>
          <p:cNvPr id="6" name="Espace réservé du pied de page 5">
            <a:extLst>
              <a:ext uri="{FF2B5EF4-FFF2-40B4-BE49-F238E27FC236}">
                <a16:creationId xmlns:a16="http://schemas.microsoft.com/office/drawing/2014/main" id="{F5E3EDD2-C809-B5BF-791F-8D360DC5B39C}"/>
              </a:ext>
            </a:extLst>
          </p:cNvPr>
          <p:cNvSpPr>
            <a:spLocks noGrp="1"/>
          </p:cNvSpPr>
          <p:nvPr>
            <p:ph type="ftr" sz="quarter" idx="11"/>
          </p:nvPr>
        </p:nvSpPr>
        <p:spPr>
          <a:xfrm>
            <a:off x="4038600" y="6356350"/>
            <a:ext cx="4114800" cy="365125"/>
          </a:xfrm>
          <a:prstGeom prst="rect">
            <a:avLst/>
          </a:prstGeom>
        </p:spPr>
        <p:txBody>
          <a:bodyPr/>
          <a:lstStyle/>
          <a:p>
            <a:endParaRPr lang="fr-FR"/>
          </a:p>
        </p:txBody>
      </p:sp>
      <p:sp>
        <p:nvSpPr>
          <p:cNvPr id="7" name="Espace réservé du numéro de diapositive 6">
            <a:extLst>
              <a:ext uri="{FF2B5EF4-FFF2-40B4-BE49-F238E27FC236}">
                <a16:creationId xmlns:a16="http://schemas.microsoft.com/office/drawing/2014/main" id="{A6514F14-1DE0-798E-48A7-E00B41689835}"/>
              </a:ext>
            </a:extLst>
          </p:cNvPr>
          <p:cNvSpPr>
            <a:spLocks noGrp="1"/>
          </p:cNvSpPr>
          <p:nvPr>
            <p:ph type="sldNum" sz="quarter" idx="12"/>
          </p:nvPr>
        </p:nvSpPr>
        <p:spPr>
          <a:xfrm>
            <a:off x="8610600" y="6356350"/>
            <a:ext cx="2743200" cy="365125"/>
          </a:xfrm>
          <a:prstGeom prst="rect">
            <a:avLst/>
          </a:prstGeom>
        </p:spPr>
        <p:txBody>
          <a:bodyPr/>
          <a:lstStyle/>
          <a:p>
            <a:fld id="{C3DA0EE5-598A-D649-B329-179CAFAECF4D}" type="slidenum">
              <a:rPr lang="fr-FR" smtClean="0"/>
              <a:t>‹N°›</a:t>
            </a:fld>
            <a:endParaRPr lang="fr-FR"/>
          </a:p>
        </p:txBody>
      </p:sp>
    </p:spTree>
    <p:extLst>
      <p:ext uri="{BB962C8B-B14F-4D97-AF65-F5344CB8AC3E}">
        <p14:creationId xmlns:p14="http://schemas.microsoft.com/office/powerpoint/2010/main" val="6523939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and Content Dark">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i="0">
                <a:solidFill>
                  <a:schemeClr val="tx1"/>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spcBef>
                <a:spcPts val="1200"/>
              </a:spcBef>
              <a:defRPr>
                <a:solidFill>
                  <a:schemeClr val="tx1"/>
                </a:solidFill>
              </a:defRPr>
            </a:lvl1pPr>
            <a:lvl2pPr>
              <a:spcBef>
                <a:spcPts val="1200"/>
              </a:spcBef>
              <a:defRPr>
                <a:solidFill>
                  <a:schemeClr val="tx1"/>
                </a:solidFill>
              </a:defRPr>
            </a:lvl2pPr>
            <a:lvl3pPr>
              <a:spcBef>
                <a:spcPts val="1200"/>
              </a:spcBef>
              <a:defRPr>
                <a:solidFill>
                  <a:schemeClr val="tx1"/>
                </a:solidFill>
              </a:defRPr>
            </a:lvl3pPr>
            <a:lvl4pPr>
              <a:spcBef>
                <a:spcPts val="1200"/>
              </a:spcBef>
              <a:defRPr>
                <a:solidFill>
                  <a:schemeClr val="tx1"/>
                </a:solidFill>
              </a:defRPr>
            </a:lvl4pPr>
            <a:lvl5pPr>
              <a:spcBef>
                <a:spcPts val="120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87216846"/>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Subtitle and Content">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i="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914400" y="1452420"/>
            <a:ext cx="10363200" cy="4627563"/>
          </a:xfrm>
        </p:spPr>
        <p:txBody>
          <a:bodyPr/>
          <a:lstStyle>
            <a:lvl1pPr>
              <a:spcBef>
                <a:spcPts val="1200"/>
              </a:spcBef>
              <a:buClr>
                <a:schemeClr val="bg1"/>
              </a:buClr>
              <a:defRPr>
                <a:solidFill>
                  <a:schemeClr val="bg1"/>
                </a:solidFill>
              </a:defRPr>
            </a:lvl1pPr>
            <a:lvl2pPr>
              <a:spcBef>
                <a:spcPts val="1200"/>
              </a:spcBef>
              <a:buClr>
                <a:schemeClr val="bg1"/>
              </a:buClr>
              <a:defRPr>
                <a:solidFill>
                  <a:schemeClr val="bg1"/>
                </a:solidFill>
              </a:defRPr>
            </a:lvl2pPr>
            <a:lvl3pPr>
              <a:spcBef>
                <a:spcPts val="1200"/>
              </a:spcBef>
              <a:buClr>
                <a:schemeClr val="bg1"/>
              </a:buClr>
              <a:defRPr>
                <a:solidFill>
                  <a:schemeClr val="bg1"/>
                </a:solidFill>
              </a:defRPr>
            </a:lvl3pPr>
            <a:lvl4pPr>
              <a:spcBef>
                <a:spcPts val="1200"/>
              </a:spcBef>
              <a:buClr>
                <a:schemeClr val="bg1"/>
              </a:buClr>
              <a:defRPr>
                <a:solidFill>
                  <a:schemeClr val="bg1"/>
                </a:solidFill>
              </a:defRPr>
            </a:lvl4pPr>
            <a:lvl5pPr>
              <a:spcBef>
                <a:spcPts val="1200"/>
              </a:spcBef>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Graphic 3">
            <a:extLst>
              <a:ext uri="{FF2B5EF4-FFF2-40B4-BE49-F238E27FC236}">
                <a16:creationId xmlns:a16="http://schemas.microsoft.com/office/drawing/2014/main" id="{A566AFD7-42D0-2644-8170-0EDF66356CB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391400" y="2362200"/>
            <a:ext cx="5651500" cy="4991100"/>
          </a:xfrm>
          <a:prstGeom prst="rect">
            <a:avLst/>
          </a:prstGeom>
        </p:spPr>
      </p:pic>
    </p:spTree>
    <p:extLst>
      <p:ext uri="{BB962C8B-B14F-4D97-AF65-F5344CB8AC3E}">
        <p14:creationId xmlns:p14="http://schemas.microsoft.com/office/powerpoint/2010/main" val="7338163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 Subtitle and Content">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i="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914400" y="1452420"/>
            <a:ext cx="10363200" cy="4627563"/>
          </a:xfrm>
        </p:spPr>
        <p:txBody>
          <a:bodyPr/>
          <a:lstStyle>
            <a:lvl1pPr>
              <a:spcBef>
                <a:spcPts val="1200"/>
              </a:spcBef>
              <a:buClr>
                <a:schemeClr val="bg1"/>
              </a:buClr>
              <a:defRPr>
                <a:solidFill>
                  <a:schemeClr val="bg1"/>
                </a:solidFill>
              </a:defRPr>
            </a:lvl1pPr>
            <a:lvl2pPr>
              <a:spcBef>
                <a:spcPts val="1200"/>
              </a:spcBef>
              <a:buClr>
                <a:schemeClr val="bg1"/>
              </a:buClr>
              <a:defRPr>
                <a:solidFill>
                  <a:schemeClr val="bg1"/>
                </a:solidFill>
              </a:defRPr>
            </a:lvl2pPr>
            <a:lvl3pPr>
              <a:spcBef>
                <a:spcPts val="1200"/>
              </a:spcBef>
              <a:buClr>
                <a:schemeClr val="bg1"/>
              </a:buClr>
              <a:defRPr>
                <a:solidFill>
                  <a:schemeClr val="bg1"/>
                </a:solidFill>
              </a:defRPr>
            </a:lvl3pPr>
            <a:lvl4pPr>
              <a:spcBef>
                <a:spcPts val="1200"/>
              </a:spcBef>
              <a:buClr>
                <a:schemeClr val="bg1"/>
              </a:buClr>
              <a:defRPr>
                <a:solidFill>
                  <a:schemeClr val="bg1"/>
                </a:solidFill>
              </a:defRPr>
            </a:lvl4pPr>
            <a:lvl5pPr>
              <a:spcBef>
                <a:spcPts val="1200"/>
              </a:spcBef>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982015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4 pics on dk gray">
    <p:bg>
      <p:bgPr>
        <a:solidFill>
          <a:schemeClr val="accent4"/>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3539716" y="1484784"/>
            <a:ext cx="2464262" cy="2765858"/>
          </a:xfrm>
        </p:spPr>
        <p:txBody>
          <a:bodyPr lIns="182880" tIns="91440" rIns="182880" bIns="91440"/>
          <a:lstStyle>
            <a:lvl1pPr marL="0" indent="0">
              <a:buFontTx/>
              <a:buNone/>
              <a:defRPr>
                <a:solidFill>
                  <a:schemeClr val="bg1"/>
                </a:solidFill>
              </a:defRPr>
            </a:lvl1pPr>
          </a:lstStyle>
          <a:p>
            <a:r>
              <a:rPr lang="en-US"/>
              <a:t>Click icon to add picture</a:t>
            </a:r>
            <a:endParaRPr lang="en-US" dirty="0"/>
          </a:p>
        </p:txBody>
      </p:sp>
      <p:sp>
        <p:nvSpPr>
          <p:cNvPr id="7" name="Picture Placeholder 3"/>
          <p:cNvSpPr>
            <a:spLocks noGrp="1"/>
          </p:cNvSpPr>
          <p:nvPr>
            <p:ph type="pic" sz="quarter" idx="11"/>
          </p:nvPr>
        </p:nvSpPr>
        <p:spPr>
          <a:xfrm>
            <a:off x="6132004" y="1484784"/>
            <a:ext cx="2464262" cy="2765858"/>
          </a:xfrm>
        </p:spPr>
        <p:txBody>
          <a:bodyPr lIns="182880" tIns="91440" rIns="182880" bIns="91440"/>
          <a:lstStyle>
            <a:lvl1pPr marL="0" indent="0">
              <a:buFontTx/>
              <a:buNone/>
              <a:defRPr>
                <a:solidFill>
                  <a:schemeClr val="bg1"/>
                </a:solidFill>
              </a:defRPr>
            </a:lvl1pPr>
          </a:lstStyle>
          <a:p>
            <a:r>
              <a:rPr lang="en-US"/>
              <a:t>Click icon to add picture</a:t>
            </a:r>
            <a:endParaRPr lang="en-US" dirty="0"/>
          </a:p>
        </p:txBody>
      </p:sp>
      <p:sp>
        <p:nvSpPr>
          <p:cNvPr id="12" name="Picture Placeholder 3"/>
          <p:cNvSpPr>
            <a:spLocks noGrp="1"/>
          </p:cNvSpPr>
          <p:nvPr>
            <p:ph type="pic" sz="quarter" idx="12"/>
          </p:nvPr>
        </p:nvSpPr>
        <p:spPr>
          <a:xfrm>
            <a:off x="8724292" y="1484784"/>
            <a:ext cx="2464262" cy="2765858"/>
          </a:xfrm>
        </p:spPr>
        <p:txBody>
          <a:bodyPr lIns="182880" tIns="91440" rIns="182880" bIns="91440"/>
          <a:lstStyle>
            <a:lvl1pPr marL="0" indent="0">
              <a:buFontTx/>
              <a:buNone/>
              <a:defRPr>
                <a:solidFill>
                  <a:schemeClr val="bg1"/>
                </a:solidFill>
              </a:defRPr>
            </a:lvl1pPr>
          </a:lstStyle>
          <a:p>
            <a:r>
              <a:rPr lang="en-US"/>
              <a:t>Click icon to add picture</a:t>
            </a:r>
            <a:endParaRPr lang="en-US" dirty="0"/>
          </a:p>
        </p:txBody>
      </p:sp>
      <p:sp>
        <p:nvSpPr>
          <p:cNvPr id="15" name="Picture Placeholder 3"/>
          <p:cNvSpPr>
            <a:spLocks noGrp="1"/>
          </p:cNvSpPr>
          <p:nvPr>
            <p:ph type="pic" sz="quarter" idx="15"/>
          </p:nvPr>
        </p:nvSpPr>
        <p:spPr>
          <a:xfrm>
            <a:off x="961002" y="1472994"/>
            <a:ext cx="2464262" cy="2765858"/>
          </a:xfrm>
        </p:spPr>
        <p:txBody>
          <a:bodyPr lIns="182880" tIns="91440" rIns="182880" bIns="91440"/>
          <a:lstStyle>
            <a:lvl1pPr marL="0" indent="0">
              <a:buFontTx/>
              <a:buNone/>
              <a:defRPr>
                <a:solidFill>
                  <a:schemeClr val="bg1"/>
                </a:solidFill>
              </a:defRPr>
            </a:lvl1pPr>
          </a:lstStyle>
          <a:p>
            <a:r>
              <a:rPr lang="en-US"/>
              <a:t>Click icon to add picture</a:t>
            </a:r>
            <a:endParaRPr lang="en-US" dirty="0"/>
          </a:p>
        </p:txBody>
      </p:sp>
      <p:sp>
        <p:nvSpPr>
          <p:cNvPr id="6" name="Slide Number Placeholder 5">
            <a:extLst>
              <a:ext uri="{FF2B5EF4-FFF2-40B4-BE49-F238E27FC236}">
                <a16:creationId xmlns:a16="http://schemas.microsoft.com/office/drawing/2014/main" id="{A0A3277F-2156-0A42-9581-A60987A31B0C}"/>
              </a:ext>
            </a:extLst>
          </p:cNvPr>
          <p:cNvSpPr txBox="1">
            <a:spLocks/>
          </p:cNvSpPr>
          <p:nvPr userDrawn="1"/>
        </p:nvSpPr>
        <p:spPr>
          <a:xfrm>
            <a:off x="11734800" y="6400800"/>
            <a:ext cx="139424" cy="328295"/>
          </a:xfrm>
          <a:prstGeom prst="rect">
            <a:avLst/>
          </a:prstGeom>
        </p:spPr>
        <p:txBody>
          <a:bodyPr vert="horz" wrap="none" lIns="121920" tIns="60960" rIns="121920" bIns="60960"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0" i="0" smtClean="0">
                <a:solidFill>
                  <a:schemeClr val="bg1"/>
                </a:solidFill>
                <a:latin typeface="Source Sans Pro Light" panose="020B0403030403020204" pitchFamily="34" charset="77"/>
              </a:rPr>
              <a:pPr algn="ctr"/>
              <a:t>‹N°›</a:t>
            </a:fld>
            <a:endParaRPr lang="en-US" sz="1200" b="0" i="0" dirty="0">
              <a:solidFill>
                <a:schemeClr val="bg1"/>
              </a:solidFill>
              <a:latin typeface="Source Sans Pro Light" panose="020B0403030403020204" pitchFamily="34" charset="77"/>
            </a:endParaRPr>
          </a:p>
        </p:txBody>
      </p:sp>
    </p:spTree>
    <p:extLst>
      <p:ext uri="{BB962C8B-B14F-4D97-AF65-F5344CB8AC3E}">
        <p14:creationId xmlns:p14="http://schemas.microsoft.com/office/powerpoint/2010/main" val="17829819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4 pics on dk blue">
    <p:bg>
      <p:bgPr>
        <a:solidFill>
          <a:schemeClr val="accent1">
            <a:lumMod val="50000"/>
          </a:schemeClr>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3539716" y="1484784"/>
            <a:ext cx="2464262" cy="2765858"/>
          </a:xfrm>
        </p:spPr>
        <p:txBody>
          <a:bodyPr lIns="182880" tIns="91440" rIns="182880" bIns="91440"/>
          <a:lstStyle>
            <a:lvl1pPr marL="0" indent="0">
              <a:buFontTx/>
              <a:buNone/>
              <a:defRPr/>
            </a:lvl1pPr>
          </a:lstStyle>
          <a:p>
            <a:r>
              <a:rPr lang="en-US"/>
              <a:t>Click icon to add picture</a:t>
            </a:r>
          </a:p>
        </p:txBody>
      </p:sp>
      <p:sp>
        <p:nvSpPr>
          <p:cNvPr id="7" name="Picture Placeholder 3"/>
          <p:cNvSpPr>
            <a:spLocks noGrp="1"/>
          </p:cNvSpPr>
          <p:nvPr>
            <p:ph type="pic" sz="quarter" idx="11"/>
          </p:nvPr>
        </p:nvSpPr>
        <p:spPr>
          <a:xfrm>
            <a:off x="6132004" y="1484784"/>
            <a:ext cx="2464262" cy="2765858"/>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8724292" y="1484784"/>
            <a:ext cx="2464262" cy="2765858"/>
          </a:xfrm>
        </p:spPr>
        <p:txBody>
          <a:bodyPr lIns="182880" tIns="91440" rIns="182880" bIns="91440"/>
          <a:lstStyle>
            <a:lvl1pPr marL="0" indent="0">
              <a:buFontTx/>
              <a:buNone/>
              <a:defRPr/>
            </a:lvl1pPr>
          </a:lstStyle>
          <a:p>
            <a:r>
              <a:rPr lang="en-US"/>
              <a:t>Click icon to add picture</a:t>
            </a:r>
          </a:p>
        </p:txBody>
      </p:sp>
      <p:sp>
        <p:nvSpPr>
          <p:cNvPr id="15" name="Picture Placeholder 3"/>
          <p:cNvSpPr>
            <a:spLocks noGrp="1"/>
          </p:cNvSpPr>
          <p:nvPr>
            <p:ph type="pic" sz="quarter" idx="15"/>
          </p:nvPr>
        </p:nvSpPr>
        <p:spPr>
          <a:xfrm>
            <a:off x="961002" y="1472994"/>
            <a:ext cx="2464262" cy="2765858"/>
          </a:xfrm>
        </p:spPr>
        <p:txBody>
          <a:bodyPr lIns="182880" tIns="91440" rIns="182880" bIns="91440"/>
          <a:lstStyle>
            <a:lvl1pPr marL="0" indent="0">
              <a:buFontTx/>
              <a:buNone/>
              <a:defRPr/>
            </a:lvl1pPr>
          </a:lstStyle>
          <a:p>
            <a:r>
              <a:rPr lang="en-US"/>
              <a:t>Click icon to add picture</a:t>
            </a:r>
          </a:p>
        </p:txBody>
      </p:sp>
      <p:sp>
        <p:nvSpPr>
          <p:cNvPr id="6" name="Slide Number Placeholder 5">
            <a:extLst>
              <a:ext uri="{FF2B5EF4-FFF2-40B4-BE49-F238E27FC236}">
                <a16:creationId xmlns:a16="http://schemas.microsoft.com/office/drawing/2014/main" id="{F40475AC-560E-3D46-9031-FCCC8B1B134C}"/>
              </a:ext>
            </a:extLst>
          </p:cNvPr>
          <p:cNvSpPr txBox="1">
            <a:spLocks/>
          </p:cNvSpPr>
          <p:nvPr userDrawn="1"/>
        </p:nvSpPr>
        <p:spPr>
          <a:xfrm>
            <a:off x="11734800" y="6400800"/>
            <a:ext cx="139424" cy="328295"/>
          </a:xfrm>
          <a:prstGeom prst="rect">
            <a:avLst/>
          </a:prstGeom>
        </p:spPr>
        <p:txBody>
          <a:bodyPr vert="horz" wrap="none" lIns="121920" tIns="60960" rIns="121920" bIns="60960"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0" i="0" smtClean="0">
                <a:solidFill>
                  <a:schemeClr val="bg1"/>
                </a:solidFill>
                <a:latin typeface="Source Sans Pro Light" panose="020B0403030403020204" pitchFamily="34" charset="77"/>
              </a:rPr>
              <a:pPr algn="ctr"/>
              <a:t>‹N°›</a:t>
            </a:fld>
            <a:endParaRPr lang="en-US" sz="1200" b="0" i="0" dirty="0">
              <a:solidFill>
                <a:schemeClr val="bg1"/>
              </a:solidFill>
              <a:latin typeface="Source Sans Pro Light" panose="020B0403030403020204" pitchFamily="34" charset="77"/>
            </a:endParaRPr>
          </a:p>
        </p:txBody>
      </p:sp>
    </p:spTree>
    <p:extLst>
      <p:ext uri="{BB962C8B-B14F-4D97-AF65-F5344CB8AC3E}">
        <p14:creationId xmlns:p14="http://schemas.microsoft.com/office/powerpoint/2010/main" val="33870615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4 picks on lt blue">
    <p:bg>
      <p:bgPr>
        <a:solidFill>
          <a:schemeClr val="accent2"/>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3539716" y="1484784"/>
            <a:ext cx="2464262" cy="2765858"/>
          </a:xfrm>
        </p:spPr>
        <p:txBody>
          <a:bodyPr lIns="182880" tIns="91440" rIns="182880" bIns="91440"/>
          <a:lstStyle>
            <a:lvl1pPr marL="0" indent="0">
              <a:buFontTx/>
              <a:buNone/>
              <a:defRPr/>
            </a:lvl1pPr>
          </a:lstStyle>
          <a:p>
            <a:r>
              <a:rPr lang="en-US"/>
              <a:t>Click icon to add picture</a:t>
            </a:r>
          </a:p>
        </p:txBody>
      </p:sp>
      <p:sp>
        <p:nvSpPr>
          <p:cNvPr id="7" name="Picture Placeholder 3"/>
          <p:cNvSpPr>
            <a:spLocks noGrp="1"/>
          </p:cNvSpPr>
          <p:nvPr>
            <p:ph type="pic" sz="quarter" idx="11"/>
          </p:nvPr>
        </p:nvSpPr>
        <p:spPr>
          <a:xfrm>
            <a:off x="6132004" y="1484784"/>
            <a:ext cx="2464262" cy="2765858"/>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8724292" y="1484784"/>
            <a:ext cx="2464262" cy="2765858"/>
          </a:xfrm>
        </p:spPr>
        <p:txBody>
          <a:bodyPr lIns="182880" tIns="91440" rIns="182880" bIns="91440"/>
          <a:lstStyle>
            <a:lvl1pPr marL="0" indent="0">
              <a:buFontTx/>
              <a:buNone/>
              <a:defRPr/>
            </a:lvl1pPr>
          </a:lstStyle>
          <a:p>
            <a:r>
              <a:rPr lang="en-US"/>
              <a:t>Click icon to add picture</a:t>
            </a:r>
          </a:p>
        </p:txBody>
      </p:sp>
      <p:sp>
        <p:nvSpPr>
          <p:cNvPr id="15" name="Picture Placeholder 3"/>
          <p:cNvSpPr>
            <a:spLocks noGrp="1"/>
          </p:cNvSpPr>
          <p:nvPr>
            <p:ph type="pic" sz="quarter" idx="15"/>
          </p:nvPr>
        </p:nvSpPr>
        <p:spPr>
          <a:xfrm>
            <a:off x="961002" y="1472994"/>
            <a:ext cx="2464262" cy="2765858"/>
          </a:xfrm>
        </p:spPr>
        <p:txBody>
          <a:bodyPr lIns="182880" tIns="91440" rIns="182880" bIns="91440"/>
          <a:lstStyle>
            <a:lvl1pPr marL="0" indent="0">
              <a:buFontTx/>
              <a:buNone/>
              <a:defRPr/>
            </a:lvl1pPr>
          </a:lstStyle>
          <a:p>
            <a:r>
              <a:rPr lang="en-US"/>
              <a:t>Click icon to add picture</a:t>
            </a:r>
          </a:p>
        </p:txBody>
      </p:sp>
      <p:sp>
        <p:nvSpPr>
          <p:cNvPr id="6" name="Slide Number Placeholder 5">
            <a:extLst>
              <a:ext uri="{FF2B5EF4-FFF2-40B4-BE49-F238E27FC236}">
                <a16:creationId xmlns:a16="http://schemas.microsoft.com/office/drawing/2014/main" id="{F9F0B5B8-4FA2-154C-8FD4-EDE969DE354C}"/>
              </a:ext>
            </a:extLst>
          </p:cNvPr>
          <p:cNvSpPr txBox="1">
            <a:spLocks/>
          </p:cNvSpPr>
          <p:nvPr userDrawn="1"/>
        </p:nvSpPr>
        <p:spPr>
          <a:xfrm>
            <a:off x="11734800" y="6400800"/>
            <a:ext cx="139424" cy="328295"/>
          </a:xfrm>
          <a:prstGeom prst="rect">
            <a:avLst/>
          </a:prstGeom>
        </p:spPr>
        <p:txBody>
          <a:bodyPr vert="horz" wrap="none" lIns="121920" tIns="60960" rIns="121920" bIns="60960"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0" i="0" smtClean="0">
                <a:latin typeface="Source Sans Pro Light" panose="020B0403030403020204" pitchFamily="34" charset="77"/>
              </a:rPr>
              <a:pPr algn="ctr"/>
              <a:t>‹N°›</a:t>
            </a:fld>
            <a:endParaRPr lang="en-US" sz="1200" b="0" i="0" dirty="0">
              <a:latin typeface="Source Sans Pro Light" panose="020B0403030403020204" pitchFamily="34" charset="77"/>
            </a:endParaRPr>
          </a:p>
        </p:txBody>
      </p:sp>
    </p:spTree>
    <p:extLst>
      <p:ext uri="{BB962C8B-B14F-4D97-AF65-F5344CB8AC3E}">
        <p14:creationId xmlns:p14="http://schemas.microsoft.com/office/powerpoint/2010/main" val="3963704119"/>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279961"/>
            <a:ext cx="10363200" cy="628759"/>
          </a:xfrm>
          <a:prstGeom prst="rect">
            <a:avLst/>
          </a:prstGeom>
        </p:spPr>
        <p:txBody>
          <a:bodyPr vert="horz" lIns="0" tIns="0" rIns="0" bIns="0" rtlCol="0" anchor="t" anchorCtr="0">
            <a:noAutofit/>
          </a:bodyPr>
          <a:lstStyle/>
          <a:p>
            <a:r>
              <a:rPr lang="en-US"/>
              <a:t>Click to edit Master title style</a:t>
            </a:r>
            <a:endParaRPr lang="en-US" dirty="0"/>
          </a:p>
        </p:txBody>
      </p:sp>
      <p:sp>
        <p:nvSpPr>
          <p:cNvPr id="3" name="Text Placeholder 2"/>
          <p:cNvSpPr>
            <a:spLocks noGrp="1"/>
          </p:cNvSpPr>
          <p:nvPr>
            <p:ph type="body" idx="1"/>
          </p:nvPr>
        </p:nvSpPr>
        <p:spPr>
          <a:xfrm>
            <a:off x="914400" y="1219200"/>
            <a:ext cx="10363200" cy="4627563"/>
          </a:xfrm>
          <a:prstGeom prst="rect">
            <a:avLst/>
          </a:prstGeom>
        </p:spPr>
        <p:txBody>
          <a:bodyPr vert="horz" lIns="91440" tIns="91440" rIns="91440" bIns="9144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5"/>
          <p:cNvSpPr txBox="1">
            <a:spLocks/>
          </p:cNvSpPr>
          <p:nvPr userDrawn="1"/>
        </p:nvSpPr>
        <p:spPr>
          <a:xfrm>
            <a:off x="11734800" y="6400800"/>
            <a:ext cx="139424" cy="328295"/>
          </a:xfrm>
          <a:prstGeom prst="rect">
            <a:avLst/>
          </a:prstGeom>
        </p:spPr>
        <p:txBody>
          <a:bodyPr vert="horz" wrap="none" lIns="121920" tIns="60960" rIns="121920" bIns="60960"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0" i="0" smtClean="0">
                <a:latin typeface="Source Sans Pro Light" panose="020B0403030403020204" pitchFamily="34" charset="77"/>
              </a:rPr>
              <a:pPr algn="ctr"/>
              <a:t>‹N°›</a:t>
            </a:fld>
            <a:endParaRPr lang="en-US" sz="1200" b="0" i="0" dirty="0">
              <a:latin typeface="Source Sans Pro Light" panose="020B0403030403020204" pitchFamily="34" charset="77"/>
            </a:endParaRPr>
          </a:p>
        </p:txBody>
      </p:sp>
    </p:spTree>
    <p:extLst>
      <p:ext uri="{BB962C8B-B14F-4D97-AF65-F5344CB8AC3E}">
        <p14:creationId xmlns:p14="http://schemas.microsoft.com/office/powerpoint/2010/main" val="1241911007"/>
      </p:ext>
    </p:extLst>
  </p:cSld>
  <p:clrMap bg1="lt1" tx1="dk1" bg2="lt2" tx2="dk2" accent1="accent1" accent2="accent2" accent3="accent3" accent4="accent4" accent5="accent5" accent6="accent6" hlink="hlink" folHlink="folHlink"/>
  <p:sldLayoutIdLst>
    <p:sldLayoutId id="2147484117" r:id="rId1"/>
    <p:sldLayoutId id="2147484111" r:id="rId2"/>
    <p:sldLayoutId id="2147484145" r:id="rId3"/>
    <p:sldLayoutId id="2147484148" r:id="rId4"/>
    <p:sldLayoutId id="2147483899" r:id="rId5"/>
    <p:sldLayoutId id="2147484150" r:id="rId6"/>
    <p:sldLayoutId id="2147483906" r:id="rId7"/>
    <p:sldLayoutId id="2147483907" r:id="rId8"/>
    <p:sldLayoutId id="2147483908" r:id="rId9"/>
    <p:sldLayoutId id="2147484147" r:id="rId10"/>
    <p:sldLayoutId id="2147483909" r:id="rId11"/>
    <p:sldLayoutId id="2147483910" r:id="rId12"/>
    <p:sldLayoutId id="2147484113" r:id="rId13"/>
    <p:sldLayoutId id="2147484114" r:id="rId14"/>
    <p:sldLayoutId id="2147484115" r:id="rId15"/>
    <p:sldLayoutId id="2147484151" r:id="rId16"/>
    <p:sldLayoutId id="2147484153" r:id="rId17"/>
    <p:sldLayoutId id="2147483914" r:id="rId18"/>
    <p:sldLayoutId id="2147484062" r:id="rId19"/>
    <p:sldLayoutId id="2147484064" r:id="rId20"/>
    <p:sldLayoutId id="2147484140" r:id="rId21"/>
    <p:sldLayoutId id="2147484139" r:id="rId22"/>
    <p:sldLayoutId id="2147484137" r:id="rId23"/>
    <p:sldLayoutId id="2147484138" r:id="rId24"/>
    <p:sldLayoutId id="2147484146" r:id="rId25"/>
    <p:sldLayoutId id="2147484076" r:id="rId26"/>
    <p:sldLayoutId id="2147484102" r:id="rId27"/>
    <p:sldLayoutId id="2147484149" r:id="rId28"/>
    <p:sldLayoutId id="2147484152" r:id="rId29"/>
    <p:sldLayoutId id="2147484141" r:id="rId30"/>
    <p:sldLayoutId id="2147484154" r:id="rId31"/>
    <p:sldLayoutId id="2147484155" r:id="rId32"/>
  </p:sldLayoutIdLst>
  <p:txStyles>
    <p:titleStyle>
      <a:lvl1pPr algn="l" defTabSz="1219170" rtl="0" eaLnBrk="1" latinLnBrk="0" hangingPunct="1">
        <a:lnSpc>
          <a:spcPct val="86000"/>
        </a:lnSpc>
        <a:spcBef>
          <a:spcPct val="0"/>
        </a:spcBef>
        <a:buNone/>
        <a:defRPr sz="3600" b="1" i="0" kern="800" spc="-53">
          <a:solidFill>
            <a:schemeClr val="accent4"/>
          </a:solidFill>
          <a:latin typeface="Source Sans Pro Semibold" panose="020B0503030403020204" pitchFamily="34" charset="77"/>
          <a:ea typeface="Open Sans SemiBold" panose="020B0606030504020204" pitchFamily="34" charset="0"/>
          <a:cs typeface="Open Sans SemiBold" panose="020B0606030504020204" pitchFamily="34" charset="0"/>
        </a:defRPr>
      </a:lvl1pPr>
    </p:titleStyle>
    <p:bodyStyle>
      <a:lvl1pPr marL="228594" indent="-228594" algn="l" defTabSz="1219170" rtl="0" eaLnBrk="1" latinLnBrk="0" hangingPunct="1">
        <a:spcBef>
          <a:spcPct val="20000"/>
        </a:spcBef>
        <a:buClr>
          <a:schemeClr val="accent1"/>
        </a:buClr>
        <a:buSzPct val="75000"/>
        <a:buFont typeface=".Lucida Grande UI Regular"/>
        <a:buChar char="►"/>
        <a:defRPr sz="2800" b="0" i="0" kern="800" spc="-13">
          <a:solidFill>
            <a:schemeClr val="accent4"/>
          </a:solidFill>
          <a:latin typeface="Source Sans Pro" panose="020B0503030403020204" pitchFamily="34" charset="77"/>
          <a:ea typeface="+mn-ea"/>
          <a:cs typeface="+mn-cs"/>
        </a:defRPr>
      </a:lvl1pPr>
      <a:lvl2pPr marL="459306" indent="-230712" algn="l" defTabSz="1219170" rtl="0" eaLnBrk="1" latinLnBrk="0" hangingPunct="1">
        <a:spcBef>
          <a:spcPct val="20000"/>
        </a:spcBef>
        <a:buClr>
          <a:schemeClr val="accent1"/>
        </a:buClr>
        <a:buFont typeface="Arial" panose="020B0604020202020204" pitchFamily="34" charset="0"/>
        <a:buChar char="•"/>
        <a:defRPr sz="2600" b="0" i="0" kern="800">
          <a:solidFill>
            <a:schemeClr val="accent4"/>
          </a:solidFill>
          <a:latin typeface="Source Sans Pro" panose="020B0503030403020204" pitchFamily="34" charset="77"/>
          <a:ea typeface="+mn-ea"/>
          <a:cs typeface="+mn-cs"/>
        </a:defRPr>
      </a:lvl2pPr>
      <a:lvl3pPr marL="687900" indent="-228594" algn="l" defTabSz="1219170" rtl="0" eaLnBrk="1" latinLnBrk="0" hangingPunct="1">
        <a:spcBef>
          <a:spcPct val="20000"/>
        </a:spcBef>
        <a:buClr>
          <a:schemeClr val="accent1"/>
        </a:buClr>
        <a:buFont typeface="System Font Regular"/>
        <a:buChar char="–"/>
        <a:defRPr sz="2400" b="0" i="0" kern="800">
          <a:solidFill>
            <a:schemeClr val="accent4"/>
          </a:solidFill>
          <a:latin typeface="Source Sans Pro" panose="020B0503030403020204" pitchFamily="34" charset="77"/>
          <a:ea typeface="+mn-ea"/>
          <a:cs typeface="+mn-cs"/>
        </a:defRPr>
      </a:lvl3pPr>
      <a:lvl4pPr marL="916494" indent="-228594" algn="l" defTabSz="1219170" rtl="0" eaLnBrk="1" latinLnBrk="0" hangingPunct="1">
        <a:spcBef>
          <a:spcPct val="20000"/>
        </a:spcBef>
        <a:buClr>
          <a:schemeClr val="accent1"/>
        </a:buClr>
        <a:buFont typeface="Arial" panose="020B0604020202020204" pitchFamily="34" charset="0"/>
        <a:buChar char="•"/>
        <a:defRPr sz="2000" b="0" i="0" kern="800">
          <a:solidFill>
            <a:schemeClr val="accent4"/>
          </a:solidFill>
          <a:latin typeface="Source Sans Pro" panose="020B0503030403020204" pitchFamily="34" charset="77"/>
          <a:ea typeface="+mn-ea"/>
          <a:cs typeface="+mn-cs"/>
        </a:defRPr>
      </a:lvl4pPr>
      <a:lvl5pPr marL="1145089" indent="-228594" algn="l" defTabSz="1219170" rtl="0" eaLnBrk="1" latinLnBrk="0" hangingPunct="1">
        <a:spcBef>
          <a:spcPct val="20000"/>
        </a:spcBef>
        <a:buClr>
          <a:schemeClr val="accent1"/>
        </a:buClr>
        <a:buFont typeface="System Font Regular"/>
        <a:buChar char="▸"/>
        <a:defRPr sz="1800" b="0" i="0" kern="800">
          <a:solidFill>
            <a:schemeClr val="accent4"/>
          </a:solidFill>
          <a:latin typeface="Source Sans Pro" panose="020B0503030403020204" pitchFamily="34" charset="77"/>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1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8.xml"/><Relationship Id="rId1" Type="http://schemas.openxmlformats.org/officeDocument/2006/relationships/slideLayout" Target="../slideLayouts/slideLayout19.xml"/><Relationship Id="rId4" Type="http://schemas.openxmlformats.org/officeDocument/2006/relationships/image" Target="../media/image34.png"/></Relationships>
</file>

<file path=ppt/slides/_rels/slide1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9.xml"/><Relationship Id="rId1" Type="http://schemas.openxmlformats.org/officeDocument/2006/relationships/slideLayout" Target="../slideLayouts/slideLayout19.xml"/><Relationship Id="rId4" Type="http://schemas.openxmlformats.org/officeDocument/2006/relationships/image" Target="../media/image36.svg"/></Relationships>
</file>

<file path=ppt/slides/_rels/slide1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37.png"/><Relationship Id="rId1" Type="http://schemas.openxmlformats.org/officeDocument/2006/relationships/slideLayout" Target="../slideLayouts/slideLayout31.xml"/><Relationship Id="rId4" Type="http://schemas.openxmlformats.org/officeDocument/2006/relationships/image" Target="../media/image38.jpg"/></Relationships>
</file>

<file path=ppt/slides/_rels/slide16.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39.png"/><Relationship Id="rId7" Type="http://schemas.openxmlformats.org/officeDocument/2006/relationships/image" Target="../media/image42.png"/><Relationship Id="rId12" Type="http://schemas.openxmlformats.org/officeDocument/2006/relationships/image" Target="../media/image47.png"/><Relationship Id="rId2" Type="http://schemas.openxmlformats.org/officeDocument/2006/relationships/notesSlide" Target="../notesSlides/notesSlide10.xml"/><Relationship Id="rId1" Type="http://schemas.openxmlformats.org/officeDocument/2006/relationships/slideLayout" Target="../slideLayouts/slideLayout19.xml"/><Relationship Id="rId6" Type="http://schemas.openxmlformats.org/officeDocument/2006/relationships/image" Target="../media/image41.png"/><Relationship Id="rId11" Type="http://schemas.openxmlformats.org/officeDocument/2006/relationships/image" Target="../media/image46.png"/><Relationship Id="rId5" Type="http://schemas.openxmlformats.org/officeDocument/2006/relationships/image" Target="../media/image40.png"/><Relationship Id="rId10" Type="http://schemas.openxmlformats.org/officeDocument/2006/relationships/image" Target="../media/image45.png"/><Relationship Id="rId4" Type="http://schemas.openxmlformats.org/officeDocument/2006/relationships/image" Target="../media/image36.svg"/><Relationship Id="rId9" Type="http://schemas.openxmlformats.org/officeDocument/2006/relationships/image" Target="../media/image44.png"/></Relationships>
</file>

<file path=ppt/slides/_rels/slide17.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1.xml"/><Relationship Id="rId1" Type="http://schemas.openxmlformats.org/officeDocument/2006/relationships/slideLayout" Target="../slideLayouts/slideLayout20.xml"/><Relationship Id="rId4" Type="http://schemas.openxmlformats.org/officeDocument/2006/relationships/image" Target="../media/image41.png"/></Relationships>
</file>

<file path=ppt/slides/_rels/slide18.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13.xml"/><Relationship Id="rId5" Type="http://schemas.openxmlformats.org/officeDocument/2006/relationships/image" Target="../media/image53.svg"/><Relationship Id="rId4" Type="http://schemas.openxmlformats.org/officeDocument/2006/relationships/image" Target="../media/image52.png"/></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xml"/><Relationship Id="rId1" Type="http://schemas.openxmlformats.org/officeDocument/2006/relationships/slideLayout" Target="../slideLayouts/slideLayout19.xml"/><Relationship Id="rId5" Type="http://schemas.openxmlformats.org/officeDocument/2006/relationships/image" Target="../media/image14.jpe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svg"/><Relationship Id="rId2" Type="http://schemas.openxmlformats.org/officeDocument/2006/relationships/notesSlide" Target="../notesSlides/notesSlide3.xml"/><Relationship Id="rId1" Type="http://schemas.openxmlformats.org/officeDocument/2006/relationships/slideLayout" Target="../slideLayouts/slideLayout32.xml"/><Relationship Id="rId6" Type="http://schemas.openxmlformats.org/officeDocument/2006/relationships/image" Target="../media/image18.png"/><Relationship Id="rId5" Type="http://schemas.openxmlformats.org/officeDocument/2006/relationships/image" Target="../media/image17.sv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32.xml"/><Relationship Id="rId5" Type="http://schemas.openxmlformats.org/officeDocument/2006/relationships/image" Target="../media/image21.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32.xml"/><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slides/_rels/slide9.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6.xml"/><Relationship Id="rId1" Type="http://schemas.openxmlformats.org/officeDocument/2006/relationships/slideLayout" Target="../slideLayouts/slideLayout32.xml"/><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39B776F-3A13-844A-BA68-3B135518C0A2}"/>
              </a:ext>
            </a:extLst>
          </p:cNvPr>
          <p:cNvSpPr>
            <a:spLocks noGrp="1"/>
          </p:cNvSpPr>
          <p:nvPr>
            <p:ph type="body" sz="quarter" idx="18"/>
          </p:nvPr>
        </p:nvSpPr>
        <p:spPr/>
        <p:txBody>
          <a:bodyPr/>
          <a:lstStyle/>
          <a:p>
            <a:endParaRPr lang="en-US" dirty="0"/>
          </a:p>
        </p:txBody>
      </p:sp>
      <p:sp>
        <p:nvSpPr>
          <p:cNvPr id="3" name="Title 2">
            <a:extLst>
              <a:ext uri="{FF2B5EF4-FFF2-40B4-BE49-F238E27FC236}">
                <a16:creationId xmlns:a16="http://schemas.microsoft.com/office/drawing/2014/main" id="{286D22F5-9C03-8E44-B0D1-FC964C414829}"/>
              </a:ext>
            </a:extLst>
          </p:cNvPr>
          <p:cNvSpPr>
            <a:spLocks noGrp="1"/>
          </p:cNvSpPr>
          <p:nvPr>
            <p:ph type="title"/>
          </p:nvPr>
        </p:nvSpPr>
        <p:spPr>
          <a:xfrm>
            <a:off x="457199" y="2931469"/>
            <a:ext cx="6858002" cy="1752600"/>
          </a:xfrm>
        </p:spPr>
        <p:txBody>
          <a:bodyPr/>
          <a:lstStyle/>
          <a:p>
            <a:r>
              <a:rPr lang="en-US" sz="2800" dirty="0"/>
              <a:t> </a:t>
            </a:r>
            <a:r>
              <a:rPr lang="fr-FR" sz="2800" b="0" dirty="0">
                <a:latin typeface="Source Sans Pro" panose="020B0503030403020204" pitchFamily="34" charset="77"/>
              </a:rPr>
              <a:t>Operating a </a:t>
            </a:r>
            <a:r>
              <a:rPr lang="fr-FR" sz="2800" b="0" dirty="0" err="1">
                <a:latin typeface="Source Sans Pro" panose="020B0503030403020204" pitchFamily="34" charset="77"/>
              </a:rPr>
              <a:t>meteorological</a:t>
            </a:r>
            <a:r>
              <a:rPr lang="fr-FR" sz="2800" b="0" dirty="0">
                <a:latin typeface="Source Sans Pro" panose="020B0503030403020204" pitchFamily="34" charset="77"/>
              </a:rPr>
              <a:t> </a:t>
            </a:r>
            <a:r>
              <a:rPr lang="fr-FR" sz="2800" b="0" dirty="0" err="1">
                <a:latin typeface="Source Sans Pro" panose="020B0503030403020204" pitchFamily="34" charset="77"/>
              </a:rPr>
              <a:t>risk</a:t>
            </a:r>
            <a:r>
              <a:rPr lang="fr-FR" sz="2800" b="0" dirty="0">
                <a:latin typeface="Source Sans Pro" panose="020B0503030403020204" pitchFamily="34" charset="77"/>
              </a:rPr>
              <a:t> report </a:t>
            </a:r>
            <a:r>
              <a:rPr lang="fr-FR" sz="2800" b="0" dirty="0" err="1">
                <a:latin typeface="Source Sans Pro" panose="020B0503030403020204" pitchFamily="34" charset="77"/>
              </a:rPr>
              <a:t>map</a:t>
            </a:r>
            <a:r>
              <a:rPr lang="fr-FR" sz="2800" b="0" dirty="0">
                <a:latin typeface="Source Sans Pro" panose="020B0503030403020204" pitchFamily="34" charset="77"/>
              </a:rPr>
              <a:t> in a sovereign cloud </a:t>
            </a:r>
            <a:r>
              <a:rPr lang="fr-FR" sz="2800" b="0" dirty="0" err="1">
                <a:latin typeface="Source Sans Pro" panose="020B0503030403020204" pitchFamily="34" charset="77"/>
              </a:rPr>
              <a:t>with</a:t>
            </a:r>
            <a:r>
              <a:rPr lang="fr-FR" sz="2800" b="0" dirty="0">
                <a:latin typeface="Source Sans Pro" panose="020B0503030403020204" pitchFamily="34" charset="77"/>
              </a:rPr>
              <a:t> 3 classes of </a:t>
            </a:r>
            <a:r>
              <a:rPr lang="fr-FR" sz="2800" b="0" dirty="0" err="1">
                <a:latin typeface="Source Sans Pro" panose="020B0503030403020204" pitchFamily="34" charset="77"/>
              </a:rPr>
              <a:t>object</a:t>
            </a:r>
            <a:r>
              <a:rPr lang="fr-FR" sz="2800" b="0" dirty="0">
                <a:latin typeface="Source Sans Pro" panose="020B0503030403020204" pitchFamily="34" charset="77"/>
              </a:rPr>
              <a:t> </a:t>
            </a:r>
            <a:r>
              <a:rPr lang="fr-FR" sz="2800" b="0" dirty="0" err="1">
                <a:latin typeface="Source Sans Pro" panose="020B0503030403020204" pitchFamily="34" charset="77"/>
              </a:rPr>
              <a:t>storage</a:t>
            </a:r>
            <a:br>
              <a:rPr lang="fr-FR" sz="2800" b="0" dirty="0">
                <a:latin typeface="Source Sans Pro" panose="020B0503030403020204" pitchFamily="34" charset="77"/>
              </a:rPr>
            </a:br>
            <a:br>
              <a:rPr lang="fr-FR" dirty="0"/>
            </a:br>
            <a:r>
              <a:rPr lang="fr-FR" sz="2800" b="0" dirty="0">
                <a:latin typeface="Source Sans Pro" panose="020B0503030403020204" pitchFamily="34" charset="77"/>
              </a:rPr>
              <a:t>S3 APIs and </a:t>
            </a:r>
            <a:r>
              <a:rPr lang="fr-FR" sz="2800" b="0" dirty="0" err="1">
                <a:latin typeface="Source Sans Pro" panose="020B0503030403020204" pitchFamily="34" charset="77"/>
              </a:rPr>
              <a:t>storage</a:t>
            </a:r>
            <a:r>
              <a:rPr lang="fr-FR" sz="2800" b="0" dirty="0">
                <a:latin typeface="Source Sans Pro" panose="020B0503030403020204" pitchFamily="34" charset="77"/>
              </a:rPr>
              <a:t> cloud services</a:t>
            </a:r>
            <a:br>
              <a:rPr lang="fr-FR" sz="2800" b="0" dirty="0">
                <a:latin typeface="Source Sans Pro" panose="020B0503030403020204" pitchFamily="34" charset="77"/>
              </a:rPr>
            </a:br>
            <a:br>
              <a:rPr lang="fr-FR" sz="2800" b="0" dirty="0">
                <a:latin typeface="Source Sans Pro" panose="020B0503030403020204" pitchFamily="34" charset="77"/>
              </a:rPr>
            </a:br>
            <a:r>
              <a:rPr lang="fr-FR" sz="2800" b="0" dirty="0">
                <a:latin typeface="Source Sans Pro" panose="020B0503030403020204" pitchFamily="34" charset="77"/>
              </a:rPr>
              <a:t>May 2023</a:t>
            </a:r>
            <a:br>
              <a:rPr lang="en-US" dirty="0"/>
            </a:br>
            <a:endParaRPr lang="en-US" dirty="0">
              <a:solidFill>
                <a:schemeClr val="accent2"/>
              </a:solidFill>
              <a:latin typeface="Source Sans Pro Semibold" panose="020B0503030403020204" pitchFamily="34" charset="0"/>
              <a:ea typeface="Source Sans Pro Semibold" panose="020B0503030403020204" pitchFamily="34" charset="0"/>
            </a:endParaRPr>
          </a:p>
        </p:txBody>
      </p:sp>
      <p:sp>
        <p:nvSpPr>
          <p:cNvPr id="6" name="ZoneTexte 5">
            <a:extLst>
              <a:ext uri="{FF2B5EF4-FFF2-40B4-BE49-F238E27FC236}">
                <a16:creationId xmlns:a16="http://schemas.microsoft.com/office/drawing/2014/main" id="{94F923D4-6CD9-18EE-4544-8FFAE62B2BCF}"/>
              </a:ext>
            </a:extLst>
          </p:cNvPr>
          <p:cNvSpPr txBox="1"/>
          <p:nvPr/>
        </p:nvSpPr>
        <p:spPr>
          <a:xfrm>
            <a:off x="457199" y="1712267"/>
            <a:ext cx="6481118" cy="461665"/>
          </a:xfrm>
          <a:prstGeom prst="rect">
            <a:avLst/>
          </a:prstGeom>
          <a:noFill/>
        </p:spPr>
        <p:txBody>
          <a:bodyPr wrap="square">
            <a:spAutoFit/>
          </a:bodyPr>
          <a:lstStyle/>
          <a:p>
            <a:r>
              <a:rPr lang="en-US" b="1" dirty="0">
                <a:solidFill>
                  <a:schemeClr val="bg1"/>
                </a:solidFill>
                <a:latin typeface="Source Sans Pro Semibold" panose="020B0503030403020204" pitchFamily="34" charset="77"/>
              </a:rPr>
              <a:t>Talk</a:t>
            </a:r>
          </a:p>
        </p:txBody>
      </p:sp>
    </p:spTree>
    <p:extLst>
      <p:ext uri="{BB962C8B-B14F-4D97-AF65-F5344CB8AC3E}">
        <p14:creationId xmlns:p14="http://schemas.microsoft.com/office/powerpoint/2010/main" val="41231548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a:extLst>
              <a:ext uri="{FF2B5EF4-FFF2-40B4-BE49-F238E27FC236}">
                <a16:creationId xmlns:a16="http://schemas.microsoft.com/office/drawing/2014/main" id="{4B47E8DE-CBBD-7725-9197-AC0FC8972969}"/>
              </a:ext>
            </a:extLst>
          </p:cNvPr>
          <p:cNvSpPr txBox="1"/>
          <p:nvPr/>
        </p:nvSpPr>
        <p:spPr>
          <a:xfrm>
            <a:off x="527906" y="541635"/>
            <a:ext cx="8165333" cy="630942"/>
          </a:xfrm>
          <a:prstGeom prst="rect">
            <a:avLst/>
          </a:prstGeom>
          <a:noFill/>
        </p:spPr>
        <p:txBody>
          <a:bodyPr wrap="square" rtlCol="0">
            <a:spAutoFit/>
          </a:bodyPr>
          <a:lstStyle/>
          <a:p>
            <a:r>
              <a:rPr lang="fr-FR" sz="3500" b="1" dirty="0">
                <a:latin typeface="Source Sans Pro" panose="020B0503030403020204" pitchFamily="34" charset="77"/>
              </a:rPr>
              <a:t>Best practice </a:t>
            </a:r>
            <a:r>
              <a:rPr lang="fr-FR" sz="3500" b="1" dirty="0" err="1">
                <a:latin typeface="Source Sans Pro" panose="020B0503030403020204" pitchFamily="34" charset="77"/>
              </a:rPr>
              <a:t>with</a:t>
            </a:r>
            <a:r>
              <a:rPr lang="fr-FR" sz="3500" b="1" dirty="0">
                <a:latin typeface="Source Sans Pro" panose="020B0503030403020204" pitchFamily="34" charset="77"/>
              </a:rPr>
              <a:t> 5 </a:t>
            </a:r>
            <a:r>
              <a:rPr lang="fr-FR" sz="3500" b="1" dirty="0" err="1">
                <a:latin typeface="Source Sans Pro" panose="020B0503030403020204" pitchFamily="34" charset="77"/>
              </a:rPr>
              <a:t>rules</a:t>
            </a:r>
            <a:r>
              <a:rPr lang="fr-FR" sz="3500" b="1" dirty="0">
                <a:latin typeface="Source Sans Pro" panose="020B0503030403020204" pitchFamily="34" charset="77"/>
              </a:rPr>
              <a:t> </a:t>
            </a:r>
          </a:p>
        </p:txBody>
      </p:sp>
      <p:sp>
        <p:nvSpPr>
          <p:cNvPr id="9" name="ZoneTexte 8">
            <a:extLst>
              <a:ext uri="{FF2B5EF4-FFF2-40B4-BE49-F238E27FC236}">
                <a16:creationId xmlns:a16="http://schemas.microsoft.com/office/drawing/2014/main" id="{9D8E3D4B-95E2-4DCB-F92E-217F371E1A17}"/>
              </a:ext>
            </a:extLst>
          </p:cNvPr>
          <p:cNvSpPr txBox="1"/>
          <p:nvPr/>
        </p:nvSpPr>
        <p:spPr>
          <a:xfrm>
            <a:off x="878863" y="1459336"/>
            <a:ext cx="4688498" cy="3170099"/>
          </a:xfrm>
          <a:prstGeom prst="rect">
            <a:avLst/>
          </a:prstGeom>
          <a:noFill/>
        </p:spPr>
        <p:txBody>
          <a:bodyPr wrap="square" rtlCol="0">
            <a:spAutoFit/>
          </a:bodyPr>
          <a:lstStyle/>
          <a:p>
            <a:endParaRPr lang="fr-FR" sz="2000" dirty="0">
              <a:solidFill>
                <a:schemeClr val="bg2">
                  <a:lumMod val="10000"/>
                </a:schemeClr>
              </a:solidFill>
              <a:latin typeface="Source Sans Pro" panose="020B0503030403020204" pitchFamily="34" charset="77"/>
            </a:endParaRPr>
          </a:p>
          <a:p>
            <a:pPr marL="342900" indent="-342900">
              <a:buFontTx/>
              <a:buChar char="-"/>
            </a:pPr>
            <a:r>
              <a:rPr lang="fr-FR" sz="2000" dirty="0">
                <a:solidFill>
                  <a:schemeClr val="bg2">
                    <a:lumMod val="10000"/>
                  </a:schemeClr>
                </a:solidFill>
                <a:latin typeface="Source Sans Pro" panose="020B0503030403020204" pitchFamily="34" charset="77"/>
              </a:rPr>
              <a:t>Versioning</a:t>
            </a:r>
          </a:p>
          <a:p>
            <a:pPr marL="342900" indent="-342900">
              <a:buFontTx/>
              <a:buChar char="-"/>
            </a:pPr>
            <a:endParaRPr lang="fr-FR" sz="2000" dirty="0">
              <a:solidFill>
                <a:schemeClr val="bg2">
                  <a:lumMod val="10000"/>
                </a:schemeClr>
              </a:solidFill>
              <a:latin typeface="Source Sans Pro" panose="020B0503030403020204" pitchFamily="34" charset="77"/>
            </a:endParaRPr>
          </a:p>
          <a:p>
            <a:pPr marL="342900" indent="-342900">
              <a:buFontTx/>
              <a:buChar char="-"/>
            </a:pPr>
            <a:r>
              <a:rPr lang="fr-FR" sz="2000" dirty="0" err="1">
                <a:solidFill>
                  <a:schemeClr val="bg2">
                    <a:lumMod val="10000"/>
                  </a:schemeClr>
                </a:solidFill>
                <a:latin typeface="Source Sans Pro" panose="020B0503030403020204" pitchFamily="34" charset="77"/>
              </a:rPr>
              <a:t>Immutability</a:t>
            </a:r>
            <a:r>
              <a:rPr lang="fr-FR" sz="2000" dirty="0">
                <a:solidFill>
                  <a:schemeClr val="bg2">
                    <a:lumMod val="10000"/>
                  </a:schemeClr>
                </a:solidFill>
                <a:latin typeface="Source Sans Pro" panose="020B0503030403020204" pitchFamily="34" charset="77"/>
              </a:rPr>
              <a:t> (S3 lock)</a:t>
            </a:r>
          </a:p>
          <a:p>
            <a:pPr marL="342900" indent="-342900">
              <a:buFontTx/>
              <a:buChar char="-"/>
            </a:pPr>
            <a:endParaRPr lang="fr-FR" sz="2000" dirty="0">
              <a:solidFill>
                <a:schemeClr val="bg2">
                  <a:lumMod val="10000"/>
                </a:schemeClr>
              </a:solidFill>
              <a:latin typeface="Source Sans Pro" panose="020B0503030403020204" pitchFamily="34" charset="77"/>
            </a:endParaRPr>
          </a:p>
          <a:p>
            <a:pPr marL="342900" indent="-342900">
              <a:buFontTx/>
              <a:buChar char="-"/>
            </a:pPr>
            <a:r>
              <a:rPr lang="fr-FR" sz="2000" dirty="0" err="1">
                <a:solidFill>
                  <a:schemeClr val="bg2">
                    <a:lumMod val="10000"/>
                  </a:schemeClr>
                </a:solidFill>
                <a:latin typeface="Source Sans Pro" panose="020B0503030403020204" pitchFamily="34" charset="77"/>
              </a:rPr>
              <a:t>Several</a:t>
            </a:r>
            <a:r>
              <a:rPr lang="fr-FR" sz="2000" dirty="0">
                <a:solidFill>
                  <a:schemeClr val="bg2">
                    <a:lumMod val="10000"/>
                  </a:schemeClr>
                </a:solidFill>
                <a:latin typeface="Source Sans Pro" panose="020B0503030403020204" pitchFamily="34" charset="77"/>
              </a:rPr>
              <a:t> copies (3-2-1)</a:t>
            </a:r>
          </a:p>
          <a:p>
            <a:pPr marL="342900" indent="-342900">
              <a:buFontTx/>
              <a:buChar char="-"/>
            </a:pPr>
            <a:endParaRPr lang="fr-FR" sz="2000" dirty="0">
              <a:solidFill>
                <a:schemeClr val="bg2">
                  <a:lumMod val="10000"/>
                </a:schemeClr>
              </a:solidFill>
              <a:latin typeface="Source Sans Pro" panose="020B0503030403020204" pitchFamily="34" charset="77"/>
            </a:endParaRPr>
          </a:p>
          <a:p>
            <a:pPr marL="342900" indent="-342900">
              <a:buFontTx/>
              <a:buChar char="-"/>
            </a:pPr>
            <a:r>
              <a:rPr lang="fr-FR" sz="2000" dirty="0" err="1">
                <a:solidFill>
                  <a:schemeClr val="bg2">
                    <a:lumMod val="10000"/>
                  </a:schemeClr>
                </a:solidFill>
                <a:latin typeface="Source Sans Pro" panose="020B0503030403020204" pitchFamily="34" charset="77"/>
              </a:rPr>
              <a:t>Encryption</a:t>
            </a:r>
            <a:r>
              <a:rPr lang="fr-FR" sz="2000" dirty="0">
                <a:solidFill>
                  <a:schemeClr val="bg2">
                    <a:lumMod val="10000"/>
                  </a:schemeClr>
                </a:solidFill>
                <a:latin typeface="Source Sans Pro" panose="020B0503030403020204" pitchFamily="34" charset="77"/>
              </a:rPr>
              <a:t> </a:t>
            </a:r>
          </a:p>
          <a:p>
            <a:pPr marL="342900" indent="-342900">
              <a:buFontTx/>
              <a:buChar char="-"/>
            </a:pPr>
            <a:endParaRPr lang="fr-FR" sz="2000" dirty="0">
              <a:solidFill>
                <a:schemeClr val="bg2">
                  <a:lumMod val="10000"/>
                </a:schemeClr>
              </a:solidFill>
              <a:latin typeface="Source Sans Pro" panose="020B0503030403020204" pitchFamily="34" charset="77"/>
            </a:endParaRPr>
          </a:p>
          <a:p>
            <a:pPr marL="342900" indent="-342900">
              <a:buFontTx/>
              <a:buChar char="-"/>
            </a:pPr>
            <a:r>
              <a:rPr lang="fr-FR" sz="2000" dirty="0" err="1">
                <a:solidFill>
                  <a:schemeClr val="bg2">
                    <a:lumMod val="10000"/>
                  </a:schemeClr>
                </a:solidFill>
                <a:latin typeface="Source Sans Pro" panose="020B0503030403020204" pitchFamily="34" charset="77"/>
              </a:rPr>
              <a:t>Controle</a:t>
            </a:r>
            <a:r>
              <a:rPr lang="fr-FR" sz="2000" dirty="0">
                <a:solidFill>
                  <a:schemeClr val="bg2">
                    <a:lumMod val="10000"/>
                  </a:schemeClr>
                </a:solidFill>
                <a:latin typeface="Source Sans Pro" panose="020B0503030403020204" pitchFamily="34" charset="77"/>
              </a:rPr>
              <a:t> the </a:t>
            </a:r>
            <a:r>
              <a:rPr lang="fr-FR" sz="2000" dirty="0" err="1">
                <a:solidFill>
                  <a:schemeClr val="bg2">
                    <a:lumMod val="10000"/>
                  </a:schemeClr>
                </a:solidFill>
                <a:latin typeface="Source Sans Pro" panose="020B0503030403020204" pitchFamily="34" charset="77"/>
              </a:rPr>
              <a:t>access</a:t>
            </a:r>
            <a:endParaRPr lang="fr-FR" sz="2000" dirty="0">
              <a:solidFill>
                <a:schemeClr val="bg2">
                  <a:lumMod val="10000"/>
                </a:schemeClr>
              </a:solidFill>
              <a:latin typeface="Source Sans Pro" panose="020B0503030403020204" pitchFamily="34" charset="77"/>
            </a:endParaRPr>
          </a:p>
        </p:txBody>
      </p:sp>
      <p:sp>
        <p:nvSpPr>
          <p:cNvPr id="11" name="ZoneTexte 10">
            <a:extLst>
              <a:ext uri="{FF2B5EF4-FFF2-40B4-BE49-F238E27FC236}">
                <a16:creationId xmlns:a16="http://schemas.microsoft.com/office/drawing/2014/main" id="{A49A6321-1E65-660A-A632-E73A867AB747}"/>
              </a:ext>
            </a:extLst>
          </p:cNvPr>
          <p:cNvSpPr txBox="1"/>
          <p:nvPr/>
        </p:nvSpPr>
        <p:spPr>
          <a:xfrm>
            <a:off x="878863" y="5167831"/>
            <a:ext cx="9439496" cy="461665"/>
          </a:xfrm>
          <a:prstGeom prst="rect">
            <a:avLst/>
          </a:prstGeom>
          <a:noFill/>
        </p:spPr>
        <p:txBody>
          <a:bodyPr wrap="square" rtlCol="0">
            <a:spAutoFit/>
          </a:bodyPr>
          <a:lstStyle/>
          <a:p>
            <a:r>
              <a:rPr lang="en-US" sz="2400" dirty="0">
                <a:solidFill>
                  <a:srgbClr val="000000"/>
                </a:solidFill>
                <a:latin typeface="Calibri" panose="020F0502020204030204" pitchFamily="34" charset="0"/>
              </a:rPr>
              <a:t>B</a:t>
            </a:r>
            <a:r>
              <a:rPr lang="en-US" sz="2400" b="0" i="0" u="none" strike="noStrike" dirty="0">
                <a:solidFill>
                  <a:srgbClr val="000000"/>
                </a:solidFill>
                <a:effectLst/>
                <a:latin typeface="Calibri" panose="020F0502020204030204" pitchFamily="34" charset="0"/>
              </a:rPr>
              <a:t>e uncompromising in the implementation of security compliance. </a:t>
            </a:r>
          </a:p>
        </p:txBody>
      </p:sp>
      <p:pic>
        <p:nvPicPr>
          <p:cNvPr id="8194" name="Picture 2" descr="Understanding Amazon S3 Security and Compliance on AWS">
            <a:extLst>
              <a:ext uri="{FF2B5EF4-FFF2-40B4-BE49-F238E27FC236}">
                <a16:creationId xmlns:a16="http://schemas.microsoft.com/office/drawing/2014/main" id="{1B9ADAA2-486B-789A-53EA-07A364F34E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42628" y="1780735"/>
            <a:ext cx="3213100" cy="252730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E5627CBA-665B-F400-2628-A680F460C1DD}"/>
              </a:ext>
            </a:extLst>
          </p:cNvPr>
          <p:cNvSpPr/>
          <p:nvPr/>
        </p:nvSpPr>
        <p:spPr>
          <a:xfrm>
            <a:off x="702740" y="1780735"/>
            <a:ext cx="403761" cy="369332"/>
          </a:xfrm>
          <a:custGeom>
            <a:avLst/>
            <a:gdLst>
              <a:gd name="connsiteX0" fmla="*/ 0 w 403761"/>
              <a:gd name="connsiteY0" fmla="*/ 0 h 369332"/>
              <a:gd name="connsiteX1" fmla="*/ 403761 w 403761"/>
              <a:gd name="connsiteY1" fmla="*/ 0 h 369332"/>
              <a:gd name="connsiteX2" fmla="*/ 403761 w 403761"/>
              <a:gd name="connsiteY2" fmla="*/ 369332 h 369332"/>
              <a:gd name="connsiteX3" fmla="*/ 0 w 403761"/>
              <a:gd name="connsiteY3" fmla="*/ 369332 h 369332"/>
              <a:gd name="connsiteX4" fmla="*/ 0 w 403761"/>
              <a:gd name="connsiteY4" fmla="*/ 0 h 369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761" h="369332" fill="none" extrusionOk="0">
                <a:moveTo>
                  <a:pt x="0" y="0"/>
                </a:moveTo>
                <a:cubicBezTo>
                  <a:pt x="106697" y="-5530"/>
                  <a:pt x="286579" y="21800"/>
                  <a:pt x="403761" y="0"/>
                </a:cubicBezTo>
                <a:cubicBezTo>
                  <a:pt x="404027" y="117485"/>
                  <a:pt x="382157" y="254421"/>
                  <a:pt x="403761" y="369332"/>
                </a:cubicBezTo>
                <a:cubicBezTo>
                  <a:pt x="248464" y="372722"/>
                  <a:pt x="138625" y="349624"/>
                  <a:pt x="0" y="369332"/>
                </a:cubicBezTo>
                <a:cubicBezTo>
                  <a:pt x="-23091" y="286583"/>
                  <a:pt x="11259" y="152191"/>
                  <a:pt x="0" y="0"/>
                </a:cubicBezTo>
                <a:close/>
              </a:path>
              <a:path w="403761" h="369332" stroke="0" extrusionOk="0">
                <a:moveTo>
                  <a:pt x="0" y="0"/>
                </a:moveTo>
                <a:cubicBezTo>
                  <a:pt x="197607" y="-10453"/>
                  <a:pt x="260445" y="15952"/>
                  <a:pt x="403761" y="0"/>
                </a:cubicBezTo>
                <a:cubicBezTo>
                  <a:pt x="434941" y="129677"/>
                  <a:pt x="362675" y="193553"/>
                  <a:pt x="403761" y="369332"/>
                </a:cubicBezTo>
                <a:cubicBezTo>
                  <a:pt x="315745" y="395845"/>
                  <a:pt x="171446" y="365833"/>
                  <a:pt x="0" y="369332"/>
                </a:cubicBezTo>
                <a:cubicBezTo>
                  <a:pt x="-29654" y="207223"/>
                  <a:pt x="8160" y="177307"/>
                  <a:pt x="0" y="0"/>
                </a:cubicBezTo>
                <a:close/>
              </a:path>
            </a:pathLst>
          </a:custGeom>
          <a:solidFill>
            <a:schemeClr val="bg1"/>
          </a:solidFill>
          <a:ln>
            <a:solidFill>
              <a:srgbClr val="554F6C"/>
            </a:solidFill>
            <a:extLst>
              <a:ext uri="{C807C97D-BFC1-408E-A445-0C87EB9F89A2}">
                <ask:lineSketchStyleProps xmlns:ask="http://schemas.microsoft.com/office/drawing/2018/sketchyshapes" sd="1219033472">
                  <a:prstGeom prst="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a:extLst>
              <a:ext uri="{FF2B5EF4-FFF2-40B4-BE49-F238E27FC236}">
                <a16:creationId xmlns:a16="http://schemas.microsoft.com/office/drawing/2014/main" id="{FA6EE27D-49F0-F7E0-FE1D-EC5F9D95B299}"/>
              </a:ext>
            </a:extLst>
          </p:cNvPr>
          <p:cNvSpPr/>
          <p:nvPr/>
        </p:nvSpPr>
        <p:spPr>
          <a:xfrm>
            <a:off x="702740" y="2406788"/>
            <a:ext cx="403761" cy="369332"/>
          </a:xfrm>
          <a:custGeom>
            <a:avLst/>
            <a:gdLst>
              <a:gd name="connsiteX0" fmla="*/ 0 w 403761"/>
              <a:gd name="connsiteY0" fmla="*/ 0 h 369332"/>
              <a:gd name="connsiteX1" fmla="*/ 403761 w 403761"/>
              <a:gd name="connsiteY1" fmla="*/ 0 h 369332"/>
              <a:gd name="connsiteX2" fmla="*/ 403761 w 403761"/>
              <a:gd name="connsiteY2" fmla="*/ 369332 h 369332"/>
              <a:gd name="connsiteX3" fmla="*/ 0 w 403761"/>
              <a:gd name="connsiteY3" fmla="*/ 369332 h 369332"/>
              <a:gd name="connsiteX4" fmla="*/ 0 w 403761"/>
              <a:gd name="connsiteY4" fmla="*/ 0 h 369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761" h="369332" fill="none" extrusionOk="0">
                <a:moveTo>
                  <a:pt x="0" y="0"/>
                </a:moveTo>
                <a:cubicBezTo>
                  <a:pt x="106697" y="-5530"/>
                  <a:pt x="286579" y="21800"/>
                  <a:pt x="403761" y="0"/>
                </a:cubicBezTo>
                <a:cubicBezTo>
                  <a:pt x="404027" y="117485"/>
                  <a:pt x="382157" y="254421"/>
                  <a:pt x="403761" y="369332"/>
                </a:cubicBezTo>
                <a:cubicBezTo>
                  <a:pt x="248464" y="372722"/>
                  <a:pt x="138625" y="349624"/>
                  <a:pt x="0" y="369332"/>
                </a:cubicBezTo>
                <a:cubicBezTo>
                  <a:pt x="-23091" y="286583"/>
                  <a:pt x="11259" y="152191"/>
                  <a:pt x="0" y="0"/>
                </a:cubicBezTo>
                <a:close/>
              </a:path>
              <a:path w="403761" h="369332" stroke="0" extrusionOk="0">
                <a:moveTo>
                  <a:pt x="0" y="0"/>
                </a:moveTo>
                <a:cubicBezTo>
                  <a:pt x="197607" y="-10453"/>
                  <a:pt x="260445" y="15952"/>
                  <a:pt x="403761" y="0"/>
                </a:cubicBezTo>
                <a:cubicBezTo>
                  <a:pt x="434941" y="129677"/>
                  <a:pt x="362675" y="193553"/>
                  <a:pt x="403761" y="369332"/>
                </a:cubicBezTo>
                <a:cubicBezTo>
                  <a:pt x="315745" y="395845"/>
                  <a:pt x="171446" y="365833"/>
                  <a:pt x="0" y="369332"/>
                </a:cubicBezTo>
                <a:cubicBezTo>
                  <a:pt x="-29654" y="207223"/>
                  <a:pt x="8160" y="177307"/>
                  <a:pt x="0" y="0"/>
                </a:cubicBezTo>
                <a:close/>
              </a:path>
            </a:pathLst>
          </a:custGeom>
          <a:solidFill>
            <a:schemeClr val="bg1"/>
          </a:solidFill>
          <a:ln>
            <a:solidFill>
              <a:srgbClr val="554F6C"/>
            </a:solidFill>
            <a:extLst>
              <a:ext uri="{C807C97D-BFC1-408E-A445-0C87EB9F89A2}">
                <ask:lineSketchStyleProps xmlns:ask="http://schemas.microsoft.com/office/drawing/2018/sketchyshapes" sd="1219033472">
                  <a:prstGeom prst="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Rectangle 12">
            <a:extLst>
              <a:ext uri="{FF2B5EF4-FFF2-40B4-BE49-F238E27FC236}">
                <a16:creationId xmlns:a16="http://schemas.microsoft.com/office/drawing/2014/main" id="{67492A40-AA79-84DB-43F4-36B468C1F3C2}"/>
              </a:ext>
            </a:extLst>
          </p:cNvPr>
          <p:cNvSpPr/>
          <p:nvPr/>
        </p:nvSpPr>
        <p:spPr>
          <a:xfrm>
            <a:off x="702740" y="3032841"/>
            <a:ext cx="403761" cy="369332"/>
          </a:xfrm>
          <a:custGeom>
            <a:avLst/>
            <a:gdLst>
              <a:gd name="connsiteX0" fmla="*/ 0 w 403761"/>
              <a:gd name="connsiteY0" fmla="*/ 0 h 369332"/>
              <a:gd name="connsiteX1" fmla="*/ 403761 w 403761"/>
              <a:gd name="connsiteY1" fmla="*/ 0 h 369332"/>
              <a:gd name="connsiteX2" fmla="*/ 403761 w 403761"/>
              <a:gd name="connsiteY2" fmla="*/ 369332 h 369332"/>
              <a:gd name="connsiteX3" fmla="*/ 0 w 403761"/>
              <a:gd name="connsiteY3" fmla="*/ 369332 h 369332"/>
              <a:gd name="connsiteX4" fmla="*/ 0 w 403761"/>
              <a:gd name="connsiteY4" fmla="*/ 0 h 369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761" h="369332" fill="none" extrusionOk="0">
                <a:moveTo>
                  <a:pt x="0" y="0"/>
                </a:moveTo>
                <a:cubicBezTo>
                  <a:pt x="106697" y="-5530"/>
                  <a:pt x="286579" y="21800"/>
                  <a:pt x="403761" y="0"/>
                </a:cubicBezTo>
                <a:cubicBezTo>
                  <a:pt x="404027" y="117485"/>
                  <a:pt x="382157" y="254421"/>
                  <a:pt x="403761" y="369332"/>
                </a:cubicBezTo>
                <a:cubicBezTo>
                  <a:pt x="248464" y="372722"/>
                  <a:pt x="138625" y="349624"/>
                  <a:pt x="0" y="369332"/>
                </a:cubicBezTo>
                <a:cubicBezTo>
                  <a:pt x="-23091" y="286583"/>
                  <a:pt x="11259" y="152191"/>
                  <a:pt x="0" y="0"/>
                </a:cubicBezTo>
                <a:close/>
              </a:path>
              <a:path w="403761" h="369332" stroke="0" extrusionOk="0">
                <a:moveTo>
                  <a:pt x="0" y="0"/>
                </a:moveTo>
                <a:cubicBezTo>
                  <a:pt x="197607" y="-10453"/>
                  <a:pt x="260445" y="15952"/>
                  <a:pt x="403761" y="0"/>
                </a:cubicBezTo>
                <a:cubicBezTo>
                  <a:pt x="434941" y="129677"/>
                  <a:pt x="362675" y="193553"/>
                  <a:pt x="403761" y="369332"/>
                </a:cubicBezTo>
                <a:cubicBezTo>
                  <a:pt x="315745" y="395845"/>
                  <a:pt x="171446" y="365833"/>
                  <a:pt x="0" y="369332"/>
                </a:cubicBezTo>
                <a:cubicBezTo>
                  <a:pt x="-29654" y="207223"/>
                  <a:pt x="8160" y="177307"/>
                  <a:pt x="0" y="0"/>
                </a:cubicBezTo>
                <a:close/>
              </a:path>
            </a:pathLst>
          </a:custGeom>
          <a:solidFill>
            <a:schemeClr val="bg1"/>
          </a:solidFill>
          <a:ln>
            <a:solidFill>
              <a:srgbClr val="554F6C"/>
            </a:solidFill>
            <a:extLst>
              <a:ext uri="{C807C97D-BFC1-408E-A445-0C87EB9F89A2}">
                <ask:lineSketchStyleProps xmlns:ask="http://schemas.microsoft.com/office/drawing/2018/sketchyshapes" sd="1219033472">
                  <a:prstGeom prst="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Rectangle 13">
            <a:extLst>
              <a:ext uri="{FF2B5EF4-FFF2-40B4-BE49-F238E27FC236}">
                <a16:creationId xmlns:a16="http://schemas.microsoft.com/office/drawing/2014/main" id="{A18C2D73-E818-A879-A280-C37640F7C004}"/>
              </a:ext>
            </a:extLst>
          </p:cNvPr>
          <p:cNvSpPr/>
          <p:nvPr/>
        </p:nvSpPr>
        <p:spPr>
          <a:xfrm>
            <a:off x="702740" y="3658894"/>
            <a:ext cx="403761" cy="369332"/>
          </a:xfrm>
          <a:custGeom>
            <a:avLst/>
            <a:gdLst>
              <a:gd name="connsiteX0" fmla="*/ 0 w 403761"/>
              <a:gd name="connsiteY0" fmla="*/ 0 h 369332"/>
              <a:gd name="connsiteX1" fmla="*/ 403761 w 403761"/>
              <a:gd name="connsiteY1" fmla="*/ 0 h 369332"/>
              <a:gd name="connsiteX2" fmla="*/ 403761 w 403761"/>
              <a:gd name="connsiteY2" fmla="*/ 369332 h 369332"/>
              <a:gd name="connsiteX3" fmla="*/ 0 w 403761"/>
              <a:gd name="connsiteY3" fmla="*/ 369332 h 369332"/>
              <a:gd name="connsiteX4" fmla="*/ 0 w 403761"/>
              <a:gd name="connsiteY4" fmla="*/ 0 h 369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761" h="369332" fill="none" extrusionOk="0">
                <a:moveTo>
                  <a:pt x="0" y="0"/>
                </a:moveTo>
                <a:cubicBezTo>
                  <a:pt x="106697" y="-5530"/>
                  <a:pt x="286579" y="21800"/>
                  <a:pt x="403761" y="0"/>
                </a:cubicBezTo>
                <a:cubicBezTo>
                  <a:pt x="404027" y="117485"/>
                  <a:pt x="382157" y="254421"/>
                  <a:pt x="403761" y="369332"/>
                </a:cubicBezTo>
                <a:cubicBezTo>
                  <a:pt x="248464" y="372722"/>
                  <a:pt x="138625" y="349624"/>
                  <a:pt x="0" y="369332"/>
                </a:cubicBezTo>
                <a:cubicBezTo>
                  <a:pt x="-23091" y="286583"/>
                  <a:pt x="11259" y="152191"/>
                  <a:pt x="0" y="0"/>
                </a:cubicBezTo>
                <a:close/>
              </a:path>
              <a:path w="403761" h="369332" stroke="0" extrusionOk="0">
                <a:moveTo>
                  <a:pt x="0" y="0"/>
                </a:moveTo>
                <a:cubicBezTo>
                  <a:pt x="197607" y="-10453"/>
                  <a:pt x="260445" y="15952"/>
                  <a:pt x="403761" y="0"/>
                </a:cubicBezTo>
                <a:cubicBezTo>
                  <a:pt x="434941" y="129677"/>
                  <a:pt x="362675" y="193553"/>
                  <a:pt x="403761" y="369332"/>
                </a:cubicBezTo>
                <a:cubicBezTo>
                  <a:pt x="315745" y="395845"/>
                  <a:pt x="171446" y="365833"/>
                  <a:pt x="0" y="369332"/>
                </a:cubicBezTo>
                <a:cubicBezTo>
                  <a:pt x="-29654" y="207223"/>
                  <a:pt x="8160" y="177307"/>
                  <a:pt x="0" y="0"/>
                </a:cubicBezTo>
                <a:close/>
              </a:path>
            </a:pathLst>
          </a:custGeom>
          <a:solidFill>
            <a:schemeClr val="bg1"/>
          </a:solidFill>
          <a:ln>
            <a:solidFill>
              <a:srgbClr val="554F6C"/>
            </a:solidFill>
            <a:extLst>
              <a:ext uri="{C807C97D-BFC1-408E-A445-0C87EB9F89A2}">
                <ask:lineSketchStyleProps xmlns:ask="http://schemas.microsoft.com/office/drawing/2018/sketchyshapes" sd="1219033472">
                  <a:prstGeom prst="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Rectangle 14">
            <a:extLst>
              <a:ext uri="{FF2B5EF4-FFF2-40B4-BE49-F238E27FC236}">
                <a16:creationId xmlns:a16="http://schemas.microsoft.com/office/drawing/2014/main" id="{7440ADEC-D7C6-A9DD-7407-7B75A88C451B}"/>
              </a:ext>
            </a:extLst>
          </p:cNvPr>
          <p:cNvSpPr/>
          <p:nvPr/>
        </p:nvSpPr>
        <p:spPr>
          <a:xfrm>
            <a:off x="702740" y="4284946"/>
            <a:ext cx="403761" cy="369332"/>
          </a:xfrm>
          <a:custGeom>
            <a:avLst/>
            <a:gdLst>
              <a:gd name="connsiteX0" fmla="*/ 0 w 403761"/>
              <a:gd name="connsiteY0" fmla="*/ 0 h 369332"/>
              <a:gd name="connsiteX1" fmla="*/ 403761 w 403761"/>
              <a:gd name="connsiteY1" fmla="*/ 0 h 369332"/>
              <a:gd name="connsiteX2" fmla="*/ 403761 w 403761"/>
              <a:gd name="connsiteY2" fmla="*/ 369332 h 369332"/>
              <a:gd name="connsiteX3" fmla="*/ 0 w 403761"/>
              <a:gd name="connsiteY3" fmla="*/ 369332 h 369332"/>
              <a:gd name="connsiteX4" fmla="*/ 0 w 403761"/>
              <a:gd name="connsiteY4" fmla="*/ 0 h 369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761" h="369332" fill="none" extrusionOk="0">
                <a:moveTo>
                  <a:pt x="0" y="0"/>
                </a:moveTo>
                <a:cubicBezTo>
                  <a:pt x="106697" y="-5530"/>
                  <a:pt x="286579" y="21800"/>
                  <a:pt x="403761" y="0"/>
                </a:cubicBezTo>
                <a:cubicBezTo>
                  <a:pt x="404027" y="117485"/>
                  <a:pt x="382157" y="254421"/>
                  <a:pt x="403761" y="369332"/>
                </a:cubicBezTo>
                <a:cubicBezTo>
                  <a:pt x="248464" y="372722"/>
                  <a:pt x="138625" y="349624"/>
                  <a:pt x="0" y="369332"/>
                </a:cubicBezTo>
                <a:cubicBezTo>
                  <a:pt x="-23091" y="286583"/>
                  <a:pt x="11259" y="152191"/>
                  <a:pt x="0" y="0"/>
                </a:cubicBezTo>
                <a:close/>
              </a:path>
              <a:path w="403761" h="369332" stroke="0" extrusionOk="0">
                <a:moveTo>
                  <a:pt x="0" y="0"/>
                </a:moveTo>
                <a:cubicBezTo>
                  <a:pt x="197607" y="-10453"/>
                  <a:pt x="260445" y="15952"/>
                  <a:pt x="403761" y="0"/>
                </a:cubicBezTo>
                <a:cubicBezTo>
                  <a:pt x="434941" y="129677"/>
                  <a:pt x="362675" y="193553"/>
                  <a:pt x="403761" y="369332"/>
                </a:cubicBezTo>
                <a:cubicBezTo>
                  <a:pt x="315745" y="395845"/>
                  <a:pt x="171446" y="365833"/>
                  <a:pt x="0" y="369332"/>
                </a:cubicBezTo>
                <a:cubicBezTo>
                  <a:pt x="-29654" y="207223"/>
                  <a:pt x="8160" y="177307"/>
                  <a:pt x="0" y="0"/>
                </a:cubicBezTo>
                <a:close/>
              </a:path>
            </a:pathLst>
          </a:custGeom>
          <a:solidFill>
            <a:schemeClr val="bg1"/>
          </a:solidFill>
          <a:ln>
            <a:solidFill>
              <a:srgbClr val="554F6C"/>
            </a:solidFill>
            <a:extLst>
              <a:ext uri="{C807C97D-BFC1-408E-A445-0C87EB9F89A2}">
                <ask:lineSketchStyleProps xmlns:ask="http://schemas.microsoft.com/office/drawing/2018/sketchyshapes" sd="1219033472">
                  <a:prstGeom prst="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ZoneTexte 2">
            <a:extLst>
              <a:ext uri="{FF2B5EF4-FFF2-40B4-BE49-F238E27FC236}">
                <a16:creationId xmlns:a16="http://schemas.microsoft.com/office/drawing/2014/main" id="{AED5FA9B-AF01-4291-46F0-A6AA1FBB0DF8}"/>
              </a:ext>
            </a:extLst>
          </p:cNvPr>
          <p:cNvSpPr txBox="1"/>
          <p:nvPr/>
        </p:nvSpPr>
        <p:spPr>
          <a:xfrm>
            <a:off x="702740" y="1780735"/>
            <a:ext cx="526106" cy="369332"/>
          </a:xfrm>
          <a:prstGeom prst="rect">
            <a:avLst/>
          </a:prstGeom>
          <a:noFill/>
        </p:spPr>
        <p:txBody>
          <a:bodyPr wrap="none" rtlCol="0">
            <a:spAutoFit/>
          </a:bodyPr>
          <a:lstStyle/>
          <a:p>
            <a:pPr marL="285750" indent="-285750">
              <a:buFont typeface="Wingdings" pitchFamily="2" charset="2"/>
              <a:buChar char="ü"/>
            </a:pPr>
            <a:r>
              <a:rPr lang="fr-FR" dirty="0"/>
              <a:t> </a:t>
            </a:r>
          </a:p>
        </p:txBody>
      </p:sp>
      <p:sp>
        <p:nvSpPr>
          <p:cNvPr id="16" name="ZoneTexte 15">
            <a:extLst>
              <a:ext uri="{FF2B5EF4-FFF2-40B4-BE49-F238E27FC236}">
                <a16:creationId xmlns:a16="http://schemas.microsoft.com/office/drawing/2014/main" id="{58C8CD8A-E2E0-AF5C-9C3F-59749478AC17}"/>
              </a:ext>
            </a:extLst>
          </p:cNvPr>
          <p:cNvSpPr txBox="1"/>
          <p:nvPr/>
        </p:nvSpPr>
        <p:spPr>
          <a:xfrm>
            <a:off x="713927" y="2412180"/>
            <a:ext cx="526106" cy="369332"/>
          </a:xfrm>
          <a:prstGeom prst="rect">
            <a:avLst/>
          </a:prstGeom>
          <a:noFill/>
        </p:spPr>
        <p:txBody>
          <a:bodyPr wrap="none" rtlCol="0">
            <a:spAutoFit/>
          </a:bodyPr>
          <a:lstStyle/>
          <a:p>
            <a:pPr marL="285750" indent="-285750">
              <a:buFont typeface="Wingdings" pitchFamily="2" charset="2"/>
              <a:buChar char="ü"/>
            </a:pPr>
            <a:r>
              <a:rPr lang="fr-FR" dirty="0"/>
              <a:t> </a:t>
            </a:r>
          </a:p>
        </p:txBody>
      </p:sp>
      <p:sp>
        <p:nvSpPr>
          <p:cNvPr id="17" name="ZoneTexte 16">
            <a:extLst>
              <a:ext uri="{FF2B5EF4-FFF2-40B4-BE49-F238E27FC236}">
                <a16:creationId xmlns:a16="http://schemas.microsoft.com/office/drawing/2014/main" id="{95EF9EEA-AFD6-55DB-E502-E499A6694599}"/>
              </a:ext>
            </a:extLst>
          </p:cNvPr>
          <p:cNvSpPr txBox="1"/>
          <p:nvPr/>
        </p:nvSpPr>
        <p:spPr>
          <a:xfrm>
            <a:off x="711780" y="3053977"/>
            <a:ext cx="526106" cy="369332"/>
          </a:xfrm>
          <a:prstGeom prst="rect">
            <a:avLst/>
          </a:prstGeom>
          <a:noFill/>
        </p:spPr>
        <p:txBody>
          <a:bodyPr wrap="none" rtlCol="0">
            <a:spAutoFit/>
          </a:bodyPr>
          <a:lstStyle/>
          <a:p>
            <a:pPr marL="285750" indent="-285750">
              <a:buFont typeface="Wingdings" pitchFamily="2" charset="2"/>
              <a:buChar char="ü"/>
            </a:pPr>
            <a:r>
              <a:rPr lang="fr-FR" dirty="0"/>
              <a:t> </a:t>
            </a:r>
          </a:p>
        </p:txBody>
      </p:sp>
      <p:sp>
        <p:nvSpPr>
          <p:cNvPr id="18" name="ZoneTexte 17">
            <a:extLst>
              <a:ext uri="{FF2B5EF4-FFF2-40B4-BE49-F238E27FC236}">
                <a16:creationId xmlns:a16="http://schemas.microsoft.com/office/drawing/2014/main" id="{92B1643F-DF5F-C211-6489-7919779E6842}"/>
              </a:ext>
            </a:extLst>
          </p:cNvPr>
          <p:cNvSpPr txBox="1"/>
          <p:nvPr/>
        </p:nvSpPr>
        <p:spPr>
          <a:xfrm>
            <a:off x="722512" y="3670017"/>
            <a:ext cx="526106" cy="369332"/>
          </a:xfrm>
          <a:prstGeom prst="rect">
            <a:avLst/>
          </a:prstGeom>
          <a:noFill/>
        </p:spPr>
        <p:txBody>
          <a:bodyPr wrap="none" rtlCol="0">
            <a:spAutoFit/>
          </a:bodyPr>
          <a:lstStyle/>
          <a:p>
            <a:pPr marL="285750" indent="-285750">
              <a:buFont typeface="Wingdings" pitchFamily="2" charset="2"/>
              <a:buChar char="ü"/>
            </a:pPr>
            <a:r>
              <a:rPr lang="fr-FR" dirty="0"/>
              <a:t> </a:t>
            </a:r>
          </a:p>
        </p:txBody>
      </p:sp>
      <p:sp>
        <p:nvSpPr>
          <p:cNvPr id="19" name="ZoneTexte 18">
            <a:extLst>
              <a:ext uri="{FF2B5EF4-FFF2-40B4-BE49-F238E27FC236}">
                <a16:creationId xmlns:a16="http://schemas.microsoft.com/office/drawing/2014/main" id="{068A029B-D0CB-B946-561D-0AE503726A6A}"/>
              </a:ext>
            </a:extLst>
          </p:cNvPr>
          <p:cNvSpPr txBox="1"/>
          <p:nvPr/>
        </p:nvSpPr>
        <p:spPr>
          <a:xfrm>
            <a:off x="746123" y="4337572"/>
            <a:ext cx="526106" cy="369332"/>
          </a:xfrm>
          <a:prstGeom prst="rect">
            <a:avLst/>
          </a:prstGeom>
          <a:noFill/>
        </p:spPr>
        <p:txBody>
          <a:bodyPr wrap="none" rtlCol="0">
            <a:spAutoFit/>
          </a:bodyPr>
          <a:lstStyle/>
          <a:p>
            <a:pPr marL="285750" indent="-285750">
              <a:buFont typeface="Wingdings" pitchFamily="2" charset="2"/>
              <a:buChar char="ü"/>
            </a:pPr>
            <a:r>
              <a:rPr lang="fr-FR" dirty="0"/>
              <a:t> </a:t>
            </a:r>
          </a:p>
        </p:txBody>
      </p:sp>
    </p:spTree>
    <p:extLst>
      <p:ext uri="{BB962C8B-B14F-4D97-AF65-F5344CB8AC3E}">
        <p14:creationId xmlns:p14="http://schemas.microsoft.com/office/powerpoint/2010/main" val="1912901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48680"/>
            <a:ext cx="10515600" cy="648072"/>
          </a:xfrm>
        </p:spPr>
        <p:txBody>
          <a:bodyPr/>
          <a:lstStyle/>
          <a:p>
            <a:r>
              <a:rPr lang="en-US" dirty="0">
                <a:solidFill>
                  <a:schemeClr val="accent1"/>
                </a:solidFill>
              </a:rPr>
              <a:t>Website delivery – Storage classes </a:t>
            </a:r>
          </a:p>
        </p:txBody>
      </p:sp>
      <p:sp>
        <p:nvSpPr>
          <p:cNvPr id="44" name="ZoneTexte 43">
            <a:extLst>
              <a:ext uri="{FF2B5EF4-FFF2-40B4-BE49-F238E27FC236}">
                <a16:creationId xmlns:a16="http://schemas.microsoft.com/office/drawing/2014/main" id="{D3196A8E-8180-B5E7-8E30-A5B4A46C24D2}"/>
              </a:ext>
            </a:extLst>
          </p:cNvPr>
          <p:cNvSpPr txBox="1"/>
          <p:nvPr/>
        </p:nvSpPr>
        <p:spPr>
          <a:xfrm>
            <a:off x="790285" y="1012705"/>
            <a:ext cx="10515599" cy="707886"/>
          </a:xfrm>
          <a:prstGeom prst="rect">
            <a:avLst/>
          </a:prstGeom>
          <a:noFill/>
        </p:spPr>
        <p:txBody>
          <a:bodyPr wrap="square">
            <a:spAutoFit/>
          </a:bodyPr>
          <a:lstStyle/>
          <a:p>
            <a:r>
              <a:rPr lang="fr-FR" sz="2000" b="1" dirty="0" err="1">
                <a:solidFill>
                  <a:schemeClr val="accent2"/>
                </a:solidFill>
                <a:latin typeface="Source Sans Pro Semibold" panose="020B0503030403020204" pitchFamily="34" charset="77"/>
              </a:rPr>
              <a:t>Tiering</a:t>
            </a:r>
            <a:r>
              <a:rPr lang="fr-FR" sz="2000" b="1" dirty="0">
                <a:solidFill>
                  <a:schemeClr val="accent2"/>
                </a:solidFill>
                <a:latin typeface="Source Sans Pro Semibold" panose="020B0503030403020204" pitchFamily="34" charset="77"/>
              </a:rPr>
              <a:t>, putting the data in the right place in the right moment </a:t>
            </a:r>
            <a:r>
              <a:rPr lang="fr-FR" sz="2000" b="1" dirty="0" err="1">
                <a:solidFill>
                  <a:schemeClr val="accent2"/>
                </a:solidFill>
                <a:latin typeface="Source Sans Pro Semibold" panose="020B0503030403020204" pitchFamily="34" charset="77"/>
              </a:rPr>
              <a:t>with</a:t>
            </a:r>
            <a:r>
              <a:rPr lang="fr-FR" sz="2000" b="1" dirty="0">
                <a:solidFill>
                  <a:schemeClr val="accent2"/>
                </a:solidFill>
                <a:latin typeface="Source Sans Pro Semibold" panose="020B0503030403020204" pitchFamily="34" charset="77"/>
              </a:rPr>
              <a:t> S3 API</a:t>
            </a:r>
          </a:p>
          <a:p>
            <a:endParaRPr lang="fr-FR" sz="2000" b="1" dirty="0">
              <a:solidFill>
                <a:schemeClr val="accent2"/>
              </a:solidFill>
              <a:latin typeface="Source Sans Pro Semibold" panose="020B0503030403020204" pitchFamily="34" charset="77"/>
            </a:endParaRPr>
          </a:p>
        </p:txBody>
      </p:sp>
      <p:pic>
        <p:nvPicPr>
          <p:cNvPr id="3" name="Image 2">
            <a:extLst>
              <a:ext uri="{FF2B5EF4-FFF2-40B4-BE49-F238E27FC236}">
                <a16:creationId xmlns:a16="http://schemas.microsoft.com/office/drawing/2014/main" id="{83CB68DE-E18D-6995-CBD3-908F6ADD901E}"/>
              </a:ext>
            </a:extLst>
          </p:cNvPr>
          <p:cNvPicPr>
            <a:picLocks noChangeAspect="1"/>
          </p:cNvPicPr>
          <p:nvPr/>
        </p:nvPicPr>
        <p:blipFill>
          <a:blip r:embed="rId3"/>
          <a:stretch>
            <a:fillRect/>
          </a:stretch>
        </p:blipFill>
        <p:spPr>
          <a:xfrm>
            <a:off x="333084" y="3124200"/>
            <a:ext cx="5715000" cy="2914388"/>
          </a:xfrm>
          <a:prstGeom prst="rect">
            <a:avLst/>
          </a:prstGeom>
        </p:spPr>
      </p:pic>
      <p:pic>
        <p:nvPicPr>
          <p:cNvPr id="21" name="Image 20">
            <a:extLst>
              <a:ext uri="{FF2B5EF4-FFF2-40B4-BE49-F238E27FC236}">
                <a16:creationId xmlns:a16="http://schemas.microsoft.com/office/drawing/2014/main" id="{3D5DD1A2-F5C1-A819-02A3-2D9DF5BA1F84}"/>
              </a:ext>
            </a:extLst>
          </p:cNvPr>
          <p:cNvPicPr>
            <a:picLocks noChangeAspect="1"/>
          </p:cNvPicPr>
          <p:nvPr/>
        </p:nvPicPr>
        <p:blipFill>
          <a:blip r:embed="rId4"/>
          <a:stretch>
            <a:fillRect/>
          </a:stretch>
        </p:blipFill>
        <p:spPr>
          <a:xfrm>
            <a:off x="6461234" y="3457903"/>
            <a:ext cx="5715000" cy="2190569"/>
          </a:xfrm>
          <a:prstGeom prst="rect">
            <a:avLst/>
          </a:prstGeom>
        </p:spPr>
      </p:pic>
      <p:sp>
        <p:nvSpPr>
          <p:cNvPr id="4" name="ZoneTexte 3">
            <a:extLst>
              <a:ext uri="{FF2B5EF4-FFF2-40B4-BE49-F238E27FC236}">
                <a16:creationId xmlns:a16="http://schemas.microsoft.com/office/drawing/2014/main" id="{76FB080C-80B9-9C74-1BFE-35C570EB7D7A}"/>
              </a:ext>
            </a:extLst>
          </p:cNvPr>
          <p:cNvSpPr txBox="1"/>
          <p:nvPr/>
        </p:nvSpPr>
        <p:spPr>
          <a:xfrm>
            <a:off x="1066800" y="1934440"/>
            <a:ext cx="3070071" cy="830997"/>
          </a:xfrm>
          <a:prstGeom prst="rect">
            <a:avLst/>
          </a:prstGeom>
          <a:noFill/>
        </p:spPr>
        <p:txBody>
          <a:bodyPr wrap="none" rtlCol="0">
            <a:spAutoFit/>
          </a:bodyPr>
          <a:lstStyle/>
          <a:p>
            <a:pPr marL="342900" indent="-342900">
              <a:buFont typeface="Wingdings" pitchFamily="2" charset="2"/>
              <a:buChar char="ü"/>
            </a:pPr>
            <a:r>
              <a:rPr lang="fr-FR" dirty="0">
                <a:latin typeface="Bradley Hand ITC" panose="03070402050302030203" pitchFamily="66" charset="77"/>
              </a:rPr>
              <a:t>Project Public Cloud</a:t>
            </a:r>
          </a:p>
          <a:p>
            <a:r>
              <a:rPr lang="fr-FR" dirty="0">
                <a:latin typeface="Bradley Hand ITC" panose="03070402050302030203" pitchFamily="66" charset="77"/>
              </a:rPr>
              <a:t>(tenant, </a:t>
            </a:r>
            <a:r>
              <a:rPr lang="fr-FR" dirty="0" err="1">
                <a:latin typeface="Bradley Hand ITC" panose="03070402050302030203" pitchFamily="66" charset="77"/>
              </a:rPr>
              <a:t>openstackID</a:t>
            </a:r>
            <a:r>
              <a:rPr lang="fr-FR" dirty="0">
                <a:latin typeface="Bradley Hand ITC" panose="03070402050302030203" pitchFamily="66" charset="77"/>
              </a:rPr>
              <a:t>)</a:t>
            </a:r>
          </a:p>
        </p:txBody>
      </p:sp>
      <p:sp>
        <p:nvSpPr>
          <p:cNvPr id="7" name="ZoneTexte 6">
            <a:extLst>
              <a:ext uri="{FF2B5EF4-FFF2-40B4-BE49-F238E27FC236}">
                <a16:creationId xmlns:a16="http://schemas.microsoft.com/office/drawing/2014/main" id="{C277CB73-CB71-6D3C-5A0C-A5CCF634D46A}"/>
              </a:ext>
            </a:extLst>
          </p:cNvPr>
          <p:cNvSpPr txBox="1"/>
          <p:nvPr/>
        </p:nvSpPr>
        <p:spPr>
          <a:xfrm>
            <a:off x="4907396" y="1555515"/>
            <a:ext cx="3222357" cy="830997"/>
          </a:xfrm>
          <a:prstGeom prst="rect">
            <a:avLst/>
          </a:prstGeom>
          <a:noFill/>
        </p:spPr>
        <p:txBody>
          <a:bodyPr wrap="none" rtlCol="0">
            <a:spAutoFit/>
          </a:bodyPr>
          <a:lstStyle/>
          <a:p>
            <a:pPr marL="342900" indent="-342900">
              <a:buFont typeface="Wingdings" pitchFamily="2" charset="2"/>
              <a:buChar char="ü"/>
            </a:pPr>
            <a:r>
              <a:rPr lang="fr-FR" dirty="0" err="1">
                <a:latin typeface="Bradley Hand ITC" panose="03070402050302030203" pitchFamily="66" charset="77"/>
              </a:rPr>
              <a:t>Credentials</a:t>
            </a:r>
            <a:r>
              <a:rPr lang="fr-FR" dirty="0">
                <a:latin typeface="Bradley Hand ITC" panose="03070402050302030203" pitchFamily="66" charset="77"/>
              </a:rPr>
              <a:t> S3 </a:t>
            </a:r>
          </a:p>
          <a:p>
            <a:r>
              <a:rPr lang="fr-FR" dirty="0">
                <a:latin typeface="Bradley Hand ITC" panose="03070402050302030203" pitchFamily="66" charset="77"/>
              </a:rPr>
              <a:t>(</a:t>
            </a:r>
            <a:r>
              <a:rPr lang="fr-FR" dirty="0" err="1">
                <a:latin typeface="Bradley Hand ITC" panose="03070402050302030203" pitchFamily="66" charset="77"/>
              </a:rPr>
              <a:t>access</a:t>
            </a:r>
            <a:r>
              <a:rPr lang="fr-FR" dirty="0">
                <a:latin typeface="Bradley Hand ITC" panose="03070402050302030203" pitchFamily="66" charset="77"/>
              </a:rPr>
              <a:t> key, secret key)</a:t>
            </a:r>
          </a:p>
        </p:txBody>
      </p:sp>
      <p:sp>
        <p:nvSpPr>
          <p:cNvPr id="8" name="ZoneTexte 7">
            <a:extLst>
              <a:ext uri="{FF2B5EF4-FFF2-40B4-BE49-F238E27FC236}">
                <a16:creationId xmlns:a16="http://schemas.microsoft.com/office/drawing/2014/main" id="{BBCBCBB8-2C2F-D88D-BC99-D024420B6CA8}"/>
              </a:ext>
            </a:extLst>
          </p:cNvPr>
          <p:cNvSpPr txBox="1"/>
          <p:nvPr/>
        </p:nvSpPr>
        <p:spPr>
          <a:xfrm>
            <a:off x="8686800" y="2184616"/>
            <a:ext cx="1861407" cy="461665"/>
          </a:xfrm>
          <a:prstGeom prst="rect">
            <a:avLst/>
          </a:prstGeom>
          <a:noFill/>
        </p:spPr>
        <p:txBody>
          <a:bodyPr wrap="none" rtlCol="0">
            <a:spAutoFit/>
          </a:bodyPr>
          <a:lstStyle/>
          <a:p>
            <a:pPr marL="342900" indent="-342900">
              <a:buFont typeface="Wingdings" pitchFamily="2" charset="2"/>
              <a:buChar char="ü"/>
            </a:pPr>
            <a:r>
              <a:rPr lang="fr-FR" dirty="0">
                <a:latin typeface="Bradley Hand ITC" panose="03070402050302030203" pitchFamily="66" charset="77"/>
              </a:rPr>
              <a:t>Endpoint </a:t>
            </a:r>
          </a:p>
        </p:txBody>
      </p:sp>
    </p:spTree>
    <p:extLst>
      <p:ext uri="{BB962C8B-B14F-4D97-AF65-F5344CB8AC3E}">
        <p14:creationId xmlns:p14="http://schemas.microsoft.com/office/powerpoint/2010/main" val="13864874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86225DCF-D01D-13FB-767C-6C2A15D5126F}"/>
              </a:ext>
            </a:extLst>
          </p:cNvPr>
          <p:cNvSpPr txBox="1">
            <a:spLocks/>
          </p:cNvSpPr>
          <p:nvPr/>
        </p:nvSpPr>
        <p:spPr>
          <a:xfrm>
            <a:off x="838200" y="548680"/>
            <a:ext cx="10515600" cy="648072"/>
          </a:xfrm>
          <a:prstGeom prst="rect">
            <a:avLst/>
          </a:prstGeom>
        </p:spPr>
        <p:txBody>
          <a:bodyPr/>
          <a:lstStyle>
            <a:lvl1pPr algn="l" defTabSz="1219170" rtl="0" eaLnBrk="1" latinLnBrk="0" hangingPunct="1">
              <a:lnSpc>
                <a:spcPct val="86000"/>
              </a:lnSpc>
              <a:spcBef>
                <a:spcPct val="0"/>
              </a:spcBef>
              <a:buNone/>
              <a:defRPr sz="3600" b="1" i="0" kern="800" spc="-53">
                <a:solidFill>
                  <a:schemeClr val="accent4"/>
                </a:solidFill>
                <a:latin typeface="Source Sans Pro Semibold" panose="020B0503030403020204" pitchFamily="34" charset="77"/>
                <a:ea typeface="Open Sans SemiBold" panose="020B0606030504020204" pitchFamily="34" charset="0"/>
                <a:cs typeface="Open Sans SemiBold" panose="020B0606030504020204" pitchFamily="34" charset="0"/>
              </a:defRPr>
            </a:lvl1pPr>
          </a:lstStyle>
          <a:p>
            <a:r>
              <a:rPr lang="en-US" dirty="0">
                <a:solidFill>
                  <a:schemeClr val="accent1"/>
                </a:solidFill>
              </a:rPr>
              <a:t>Website delivery – </a:t>
            </a:r>
            <a:r>
              <a:rPr lang="en-US" dirty="0" err="1">
                <a:solidFill>
                  <a:schemeClr val="accent1"/>
                </a:solidFill>
              </a:rPr>
              <a:t>Sovereinghty</a:t>
            </a:r>
            <a:endParaRPr lang="en-US" dirty="0">
              <a:solidFill>
                <a:schemeClr val="accent1"/>
              </a:solidFill>
            </a:endParaRPr>
          </a:p>
        </p:txBody>
      </p:sp>
      <p:sp>
        <p:nvSpPr>
          <p:cNvPr id="4" name="ZoneTexte 3">
            <a:extLst>
              <a:ext uri="{FF2B5EF4-FFF2-40B4-BE49-F238E27FC236}">
                <a16:creationId xmlns:a16="http://schemas.microsoft.com/office/drawing/2014/main" id="{B408DB5D-FCB3-D15E-DE05-3EF97509CF0A}"/>
              </a:ext>
            </a:extLst>
          </p:cNvPr>
          <p:cNvSpPr txBox="1"/>
          <p:nvPr/>
        </p:nvSpPr>
        <p:spPr>
          <a:xfrm>
            <a:off x="838201" y="1027909"/>
            <a:ext cx="10515599" cy="707886"/>
          </a:xfrm>
          <a:prstGeom prst="rect">
            <a:avLst/>
          </a:prstGeom>
          <a:noFill/>
        </p:spPr>
        <p:txBody>
          <a:bodyPr wrap="square">
            <a:spAutoFit/>
          </a:bodyPr>
          <a:lstStyle/>
          <a:p>
            <a:r>
              <a:rPr lang="fr-FR" sz="2000" b="1" dirty="0">
                <a:solidFill>
                  <a:schemeClr val="accent2"/>
                </a:solidFill>
                <a:latin typeface="Source Sans Pro Semibold" panose="020B0503030403020204" pitchFamily="34" charset="77"/>
              </a:rPr>
              <a:t>A </a:t>
            </a:r>
            <a:r>
              <a:rPr lang="fr-FR" sz="2000" b="1" dirty="0" err="1">
                <a:solidFill>
                  <a:schemeClr val="accent2"/>
                </a:solidFill>
                <a:latin typeface="Source Sans Pro Semibold" panose="020B0503030403020204" pitchFamily="34" charset="77"/>
              </a:rPr>
              <a:t>trusted</a:t>
            </a:r>
            <a:r>
              <a:rPr lang="fr-FR" sz="2000" b="1" dirty="0">
                <a:solidFill>
                  <a:schemeClr val="accent2"/>
                </a:solidFill>
                <a:latin typeface="Source Sans Pro Semibold" panose="020B0503030403020204" pitchFamily="34" charset="77"/>
              </a:rPr>
              <a:t> cloud</a:t>
            </a:r>
          </a:p>
          <a:p>
            <a:endParaRPr lang="fr-FR" sz="2000" b="1" dirty="0">
              <a:solidFill>
                <a:schemeClr val="accent2"/>
              </a:solidFill>
              <a:latin typeface="Source Sans Pro Semibold" panose="020B0503030403020204" pitchFamily="34" charset="77"/>
            </a:endParaRPr>
          </a:p>
        </p:txBody>
      </p:sp>
      <p:sp>
        <p:nvSpPr>
          <p:cNvPr id="14" name="Oval 3">
            <a:extLst>
              <a:ext uri="{FF2B5EF4-FFF2-40B4-BE49-F238E27FC236}">
                <a16:creationId xmlns:a16="http://schemas.microsoft.com/office/drawing/2014/main" id="{9C6C631E-7B03-5094-C628-6C4F52B5A215}"/>
              </a:ext>
            </a:extLst>
          </p:cNvPr>
          <p:cNvSpPr/>
          <p:nvPr/>
        </p:nvSpPr>
        <p:spPr>
          <a:xfrm>
            <a:off x="1088084" y="1985798"/>
            <a:ext cx="2256737" cy="2256737"/>
          </a:xfrm>
          <a:prstGeom prst="ellipse">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schemeClr val="bg1"/>
              </a:solidFill>
              <a:effectLst/>
              <a:uLnTx/>
              <a:uFillTx/>
              <a:latin typeface="Source Sans Pro" panose="020B0503030403020204" pitchFamily="34" charset="77"/>
              <a:ea typeface="+mn-ea"/>
              <a:cs typeface="+mn-cs"/>
            </a:endParaRPr>
          </a:p>
        </p:txBody>
      </p:sp>
      <p:sp>
        <p:nvSpPr>
          <p:cNvPr id="15" name="Oval 4">
            <a:extLst>
              <a:ext uri="{FF2B5EF4-FFF2-40B4-BE49-F238E27FC236}">
                <a16:creationId xmlns:a16="http://schemas.microsoft.com/office/drawing/2014/main" id="{99CF3AA9-7918-1E67-67ED-6FF81703D6E7}"/>
              </a:ext>
            </a:extLst>
          </p:cNvPr>
          <p:cNvSpPr/>
          <p:nvPr/>
        </p:nvSpPr>
        <p:spPr>
          <a:xfrm>
            <a:off x="4967631" y="1981200"/>
            <a:ext cx="2256737" cy="2256737"/>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srgbClr val="464649"/>
              </a:solidFill>
              <a:effectLst/>
              <a:uLnTx/>
              <a:uFillTx/>
              <a:latin typeface="Source Sans Pro" panose="020B0503030403020204" pitchFamily="34" charset="77"/>
              <a:ea typeface="+mn-ea"/>
              <a:cs typeface="+mn-cs"/>
            </a:endParaRPr>
          </a:p>
        </p:txBody>
      </p:sp>
      <p:sp>
        <p:nvSpPr>
          <p:cNvPr id="16" name="Oval 6">
            <a:extLst>
              <a:ext uri="{FF2B5EF4-FFF2-40B4-BE49-F238E27FC236}">
                <a16:creationId xmlns:a16="http://schemas.microsoft.com/office/drawing/2014/main" id="{2D7BABE8-8725-071E-4B9E-C68087C2C05B}"/>
              </a:ext>
            </a:extLst>
          </p:cNvPr>
          <p:cNvSpPr/>
          <p:nvPr/>
        </p:nvSpPr>
        <p:spPr>
          <a:xfrm>
            <a:off x="8708673" y="1986977"/>
            <a:ext cx="2256737" cy="2256737"/>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srgbClr val="464649"/>
              </a:solidFill>
              <a:effectLst/>
              <a:uLnTx/>
              <a:uFillTx/>
              <a:latin typeface="Source Sans Pro" panose="020B0503030403020204" pitchFamily="34" charset="77"/>
              <a:ea typeface="+mn-ea"/>
              <a:cs typeface="+mn-cs"/>
            </a:endParaRPr>
          </a:p>
        </p:txBody>
      </p:sp>
      <p:sp>
        <p:nvSpPr>
          <p:cNvPr id="17" name="Rectangle 16">
            <a:extLst>
              <a:ext uri="{FF2B5EF4-FFF2-40B4-BE49-F238E27FC236}">
                <a16:creationId xmlns:a16="http://schemas.microsoft.com/office/drawing/2014/main" id="{68D3DFDB-3EAB-8228-61A7-14FB28B3C985}"/>
              </a:ext>
            </a:extLst>
          </p:cNvPr>
          <p:cNvSpPr/>
          <p:nvPr/>
        </p:nvSpPr>
        <p:spPr>
          <a:xfrm>
            <a:off x="1019318" y="4562274"/>
            <a:ext cx="2924213" cy="1027974"/>
          </a:xfrm>
          <a:prstGeom prst="rect">
            <a:avLst/>
          </a:prstGeom>
        </p:spPr>
        <p:txBody>
          <a:bodyPr wrap="square">
            <a:spAutoFit/>
          </a:bodyPr>
          <a:lstStyle/>
          <a:p>
            <a:pPr marL="285750" indent="-285750">
              <a:lnSpc>
                <a:spcPct val="95000"/>
              </a:lnSpc>
              <a:buFont typeface="Arial" panose="020B0604020202020204" pitchFamily="34" charset="0"/>
              <a:buChar char="•"/>
              <a:defRPr/>
            </a:pPr>
            <a:r>
              <a:rPr lang="fr-FR" sz="1600" dirty="0">
                <a:solidFill>
                  <a:srgbClr val="000E9C"/>
                </a:solidFill>
                <a:latin typeface="Source Sans Pro" panose="020B0503030403020204" pitchFamily="34" charset="77"/>
              </a:rPr>
              <a:t>Not </a:t>
            </a:r>
            <a:r>
              <a:rPr lang="fr-FR" sz="1600" dirty="0" err="1">
                <a:solidFill>
                  <a:srgbClr val="000E9C"/>
                </a:solidFill>
                <a:latin typeface="Source Sans Pro" panose="020B0503030403020204" pitchFamily="34" charset="77"/>
              </a:rPr>
              <a:t>subject</a:t>
            </a:r>
            <a:r>
              <a:rPr lang="fr-FR" sz="1600" dirty="0">
                <a:solidFill>
                  <a:srgbClr val="000E9C"/>
                </a:solidFill>
                <a:latin typeface="Source Sans Pro" panose="020B0503030403020204" pitchFamily="34" charset="77"/>
              </a:rPr>
              <a:t> to extraterritorial </a:t>
            </a:r>
            <a:r>
              <a:rPr lang="fr-FR" sz="1600" dirty="0" err="1">
                <a:solidFill>
                  <a:srgbClr val="000E9C"/>
                </a:solidFill>
                <a:latin typeface="Source Sans Pro" panose="020B0503030403020204" pitchFamily="34" charset="77"/>
              </a:rPr>
              <a:t>laws</a:t>
            </a:r>
            <a:endParaRPr lang="fr-FR" sz="1600" dirty="0">
              <a:solidFill>
                <a:srgbClr val="000E9C"/>
              </a:solidFill>
              <a:latin typeface="Source Sans Pro" panose="020B0503030403020204" pitchFamily="34" charset="77"/>
            </a:endParaRPr>
          </a:p>
          <a:p>
            <a:pPr marL="285750" indent="-285750">
              <a:lnSpc>
                <a:spcPct val="95000"/>
              </a:lnSpc>
              <a:buFont typeface="Arial" panose="020B0604020202020204" pitchFamily="34" charset="0"/>
              <a:buChar char="•"/>
              <a:defRPr/>
            </a:pPr>
            <a:r>
              <a:rPr lang="fr-FR" sz="1600" dirty="0" err="1">
                <a:solidFill>
                  <a:srgbClr val="000E9C"/>
                </a:solidFill>
                <a:latin typeface="Source Sans Pro" panose="020B0503030403020204" pitchFamily="34" charset="77"/>
              </a:rPr>
              <a:t>Operation</a:t>
            </a:r>
            <a:r>
              <a:rPr lang="fr-FR" sz="1600" dirty="0">
                <a:solidFill>
                  <a:srgbClr val="000E9C"/>
                </a:solidFill>
                <a:latin typeface="Source Sans Pro" panose="020B0503030403020204" pitchFamily="34" charset="77"/>
              </a:rPr>
              <a:t> in compliance </a:t>
            </a:r>
            <a:r>
              <a:rPr lang="fr-FR" sz="1600" dirty="0" err="1">
                <a:solidFill>
                  <a:srgbClr val="000E9C"/>
                </a:solidFill>
                <a:latin typeface="Source Sans Pro" panose="020B0503030403020204" pitchFamily="34" charset="77"/>
              </a:rPr>
              <a:t>with</a:t>
            </a:r>
            <a:r>
              <a:rPr lang="fr-FR" sz="1600" dirty="0">
                <a:solidFill>
                  <a:srgbClr val="000E9C"/>
                </a:solidFill>
                <a:latin typeface="Source Sans Pro" panose="020B0503030403020204" pitchFamily="34" charset="77"/>
              </a:rPr>
              <a:t> the GDPR</a:t>
            </a:r>
            <a:endParaRPr lang="en-US" sz="1600" dirty="0">
              <a:solidFill>
                <a:srgbClr val="000E9C"/>
              </a:solidFill>
              <a:latin typeface="Source Sans Pro" panose="020B0503030403020204" pitchFamily="34" charset="77"/>
            </a:endParaRPr>
          </a:p>
        </p:txBody>
      </p:sp>
      <p:sp>
        <p:nvSpPr>
          <p:cNvPr id="18" name="Rectangle 17">
            <a:extLst>
              <a:ext uri="{FF2B5EF4-FFF2-40B4-BE49-F238E27FC236}">
                <a16:creationId xmlns:a16="http://schemas.microsoft.com/office/drawing/2014/main" id="{869DFEC1-080D-2B83-5EE1-A132BF8C705E}"/>
              </a:ext>
            </a:extLst>
          </p:cNvPr>
          <p:cNvSpPr/>
          <p:nvPr/>
        </p:nvSpPr>
        <p:spPr>
          <a:xfrm>
            <a:off x="4922579" y="4418621"/>
            <a:ext cx="2886679" cy="1027974"/>
          </a:xfrm>
          <a:prstGeom prst="rect">
            <a:avLst/>
          </a:prstGeom>
        </p:spPr>
        <p:txBody>
          <a:bodyPr wrap="square">
            <a:spAutoFit/>
          </a:bodyPr>
          <a:lstStyle/>
          <a:p>
            <a:pPr marL="285750" indent="-285750">
              <a:lnSpc>
                <a:spcPct val="95000"/>
              </a:lnSpc>
              <a:buFont typeface="Arial" panose="020B0604020202020204" pitchFamily="34" charset="0"/>
              <a:buChar char="•"/>
              <a:defRPr/>
            </a:pPr>
            <a:r>
              <a:rPr lang="en-US" sz="1600" dirty="0">
                <a:solidFill>
                  <a:srgbClr val="000E9C"/>
                </a:solidFill>
                <a:latin typeface="Source Sans Pro" panose="020B0503030403020204" pitchFamily="34" charset="77"/>
              </a:rPr>
              <a:t>Protection tools</a:t>
            </a:r>
          </a:p>
          <a:p>
            <a:pPr marL="285750" indent="-285750">
              <a:lnSpc>
                <a:spcPct val="95000"/>
              </a:lnSpc>
              <a:buFont typeface="Arial" panose="020B0604020202020204" pitchFamily="34" charset="0"/>
              <a:buChar char="•"/>
              <a:defRPr/>
            </a:pPr>
            <a:r>
              <a:rPr lang="en-US" sz="1600" dirty="0">
                <a:solidFill>
                  <a:srgbClr val="000E9C"/>
                </a:solidFill>
                <a:latin typeface="Source Sans Pro" panose="020B0503030403020204" pitchFamily="34" charset="77"/>
              </a:rPr>
              <a:t>Strong operational relationships with security communities</a:t>
            </a:r>
          </a:p>
        </p:txBody>
      </p:sp>
      <p:sp>
        <p:nvSpPr>
          <p:cNvPr id="19" name="Rectangle 18">
            <a:extLst>
              <a:ext uri="{FF2B5EF4-FFF2-40B4-BE49-F238E27FC236}">
                <a16:creationId xmlns:a16="http://schemas.microsoft.com/office/drawing/2014/main" id="{46A54250-16D2-E1B5-AD00-D12385E0B7D2}"/>
              </a:ext>
            </a:extLst>
          </p:cNvPr>
          <p:cNvSpPr/>
          <p:nvPr/>
        </p:nvSpPr>
        <p:spPr>
          <a:xfrm>
            <a:off x="8846441" y="4494896"/>
            <a:ext cx="2743200" cy="560153"/>
          </a:xfrm>
          <a:prstGeom prst="rect">
            <a:avLst/>
          </a:prstGeom>
        </p:spPr>
        <p:txBody>
          <a:bodyPr wrap="square">
            <a:spAutoFit/>
          </a:bodyPr>
          <a:lstStyle/>
          <a:p>
            <a:pPr marL="285750" marR="0" lvl="0" indent="-285750" fontAlgn="auto">
              <a:lnSpc>
                <a:spcPct val="95000"/>
              </a:lnSpc>
              <a:spcBef>
                <a:spcPts val="0"/>
              </a:spcBef>
              <a:spcAft>
                <a:spcPts val="0"/>
              </a:spcAft>
              <a:buClrTx/>
              <a:buSzTx/>
              <a:buFont typeface="Arial" panose="020B0604020202020204" pitchFamily="34" charset="0"/>
              <a:buChar char="•"/>
              <a:tabLst/>
              <a:defRPr/>
            </a:pPr>
            <a:r>
              <a:rPr lang="en-US" sz="1600" dirty="0">
                <a:solidFill>
                  <a:srgbClr val="000E9C"/>
                </a:solidFill>
                <a:latin typeface="Source Sans Pro" panose="020B0503030403020204" pitchFamily="34" charset="77"/>
              </a:rPr>
              <a:t>Transparency</a:t>
            </a:r>
          </a:p>
          <a:p>
            <a:pPr marL="285750" marR="0" lvl="0" indent="-285750" fontAlgn="auto">
              <a:lnSpc>
                <a:spcPct val="95000"/>
              </a:lnSpc>
              <a:spcBef>
                <a:spcPts val="0"/>
              </a:spcBef>
              <a:spcAft>
                <a:spcPts val="0"/>
              </a:spcAft>
              <a:buClrTx/>
              <a:buSzTx/>
              <a:buFont typeface="Arial" panose="020B0604020202020204" pitchFamily="34" charset="0"/>
              <a:buChar char="•"/>
              <a:tabLst/>
              <a:defRPr/>
            </a:pPr>
            <a:r>
              <a:rPr lang="en-US" sz="1600" dirty="0">
                <a:solidFill>
                  <a:srgbClr val="000E9C"/>
                </a:solidFill>
                <a:latin typeface="Source Sans Pro" panose="020B0503030403020204" pitchFamily="34" charset="77"/>
              </a:rPr>
              <a:t>Reversibility</a:t>
            </a:r>
            <a:endParaRPr kumimoji="0" lang="en-US" sz="1470" b="0" i="0" u="none" strike="noStrike" kern="1200" cap="none" spc="0" normalizeH="0" baseline="0" noProof="0" dirty="0">
              <a:ln>
                <a:noFill/>
              </a:ln>
              <a:solidFill>
                <a:srgbClr val="464649"/>
              </a:solidFill>
              <a:effectLst/>
              <a:uLnTx/>
              <a:uFillTx/>
              <a:latin typeface="Source Sans Pro" panose="020B0503030403020204" pitchFamily="34" charset="77"/>
              <a:ea typeface="+mn-ea"/>
              <a:cs typeface="+mn-cs"/>
            </a:endParaRPr>
          </a:p>
        </p:txBody>
      </p:sp>
      <p:sp>
        <p:nvSpPr>
          <p:cNvPr id="20" name="Rectangle 19">
            <a:extLst>
              <a:ext uri="{FF2B5EF4-FFF2-40B4-BE49-F238E27FC236}">
                <a16:creationId xmlns:a16="http://schemas.microsoft.com/office/drawing/2014/main" id="{16D3EBD3-2000-4F6A-ADB3-73913CDA0904}"/>
              </a:ext>
            </a:extLst>
          </p:cNvPr>
          <p:cNvSpPr/>
          <p:nvPr/>
        </p:nvSpPr>
        <p:spPr>
          <a:xfrm>
            <a:off x="1275650" y="3231588"/>
            <a:ext cx="1872693" cy="618631"/>
          </a:xfrm>
          <a:prstGeom prst="rect">
            <a:avLst/>
          </a:prstGeom>
        </p:spPr>
        <p:txBody>
          <a:bodyPr wrap="square">
            <a:spAutoFit/>
          </a:bodyPr>
          <a:lstStyle/>
          <a:p>
            <a:pPr algn="ctr">
              <a:lnSpc>
                <a:spcPct val="95000"/>
              </a:lnSpc>
              <a:defRPr/>
            </a:pPr>
            <a:r>
              <a:rPr lang="fr-FR" sz="1800" b="1" dirty="0" err="1">
                <a:solidFill>
                  <a:schemeClr val="bg1"/>
                </a:solidFill>
                <a:latin typeface="Source Sans Pro" panose="020B0503030403020204" pitchFamily="34" charset="77"/>
              </a:rPr>
              <a:t>Confidentiality</a:t>
            </a:r>
            <a:r>
              <a:rPr lang="fr-FR" sz="1800" b="1" dirty="0">
                <a:solidFill>
                  <a:schemeClr val="bg1"/>
                </a:solidFill>
                <a:latin typeface="Source Sans Pro" panose="020B0503030403020204" pitchFamily="34" charset="77"/>
              </a:rPr>
              <a:t> </a:t>
            </a:r>
            <a:r>
              <a:rPr lang="fr-FR" sz="1800" b="1" dirty="0" err="1">
                <a:solidFill>
                  <a:schemeClr val="bg1"/>
                </a:solidFill>
                <a:latin typeface="Source Sans Pro" panose="020B0503030403020204" pitchFamily="34" charset="77"/>
              </a:rPr>
              <a:t>requirements</a:t>
            </a:r>
            <a:endParaRPr kumimoji="0" lang="en-US" sz="1800" b="1" u="none" strike="noStrike" kern="1200" cap="none" spc="0" normalizeH="0" baseline="0" noProof="0" dirty="0">
              <a:ln>
                <a:noFill/>
              </a:ln>
              <a:solidFill>
                <a:schemeClr val="bg1"/>
              </a:solidFill>
              <a:effectLst/>
              <a:uLnTx/>
              <a:uFillTx/>
              <a:latin typeface="Source Sans Pro" panose="020B0503030403020204" pitchFamily="34" charset="77"/>
            </a:endParaRPr>
          </a:p>
        </p:txBody>
      </p:sp>
      <p:sp>
        <p:nvSpPr>
          <p:cNvPr id="21" name="Rectangle 20">
            <a:extLst>
              <a:ext uri="{FF2B5EF4-FFF2-40B4-BE49-F238E27FC236}">
                <a16:creationId xmlns:a16="http://schemas.microsoft.com/office/drawing/2014/main" id="{CB11B745-F9C4-8FF1-F2FE-BE94AD44CB72}"/>
              </a:ext>
            </a:extLst>
          </p:cNvPr>
          <p:cNvSpPr/>
          <p:nvPr/>
        </p:nvSpPr>
        <p:spPr>
          <a:xfrm>
            <a:off x="5157481" y="3231588"/>
            <a:ext cx="1872693" cy="355482"/>
          </a:xfrm>
          <a:prstGeom prst="rect">
            <a:avLst/>
          </a:prstGeom>
        </p:spPr>
        <p:txBody>
          <a:bodyPr wrap="square">
            <a:spAutoFit/>
          </a:bodyPr>
          <a:lstStyle/>
          <a:p>
            <a:pPr lvl="0" algn="ctr">
              <a:lnSpc>
                <a:spcPct val="95000"/>
              </a:lnSpc>
              <a:defRPr/>
            </a:pPr>
            <a:r>
              <a:rPr lang="fr-FR" sz="1800" b="1" dirty="0">
                <a:solidFill>
                  <a:schemeClr val="bg1"/>
                </a:solidFill>
                <a:latin typeface="Source Sans Pro" panose="020B0503030403020204" pitchFamily="34" charset="77"/>
              </a:rPr>
              <a:t>Data </a:t>
            </a:r>
            <a:r>
              <a:rPr lang="fr-FR" sz="1800" b="1" dirty="0" err="1">
                <a:solidFill>
                  <a:schemeClr val="bg1"/>
                </a:solidFill>
                <a:latin typeface="Source Sans Pro" panose="020B0503030403020204" pitchFamily="34" charset="77"/>
              </a:rPr>
              <a:t>security</a:t>
            </a:r>
            <a:endParaRPr lang="en-US" sz="1800" b="1" dirty="0">
              <a:solidFill>
                <a:schemeClr val="bg1"/>
              </a:solidFill>
              <a:latin typeface="Source Sans Pro" panose="020B0503030403020204" pitchFamily="34" charset="77"/>
            </a:endParaRPr>
          </a:p>
        </p:txBody>
      </p:sp>
      <p:sp>
        <p:nvSpPr>
          <p:cNvPr id="22" name="Rectangle 21">
            <a:extLst>
              <a:ext uri="{FF2B5EF4-FFF2-40B4-BE49-F238E27FC236}">
                <a16:creationId xmlns:a16="http://schemas.microsoft.com/office/drawing/2014/main" id="{65FAD35E-12F6-D140-A2DF-A6606918F807}"/>
              </a:ext>
            </a:extLst>
          </p:cNvPr>
          <p:cNvSpPr/>
          <p:nvPr/>
        </p:nvSpPr>
        <p:spPr>
          <a:xfrm>
            <a:off x="8900694" y="3316233"/>
            <a:ext cx="1872693" cy="355482"/>
          </a:xfrm>
          <a:prstGeom prst="rect">
            <a:avLst/>
          </a:prstGeom>
        </p:spPr>
        <p:txBody>
          <a:bodyPr wrap="square">
            <a:spAutoFit/>
          </a:bodyPr>
          <a:lstStyle/>
          <a:p>
            <a:pPr marL="0" marR="0" lvl="0" indent="0" algn="ctr" defTabSz="1219170" rtl="0" eaLnBrk="1" fontAlgn="auto" latinLnBrk="0" hangingPunct="1">
              <a:lnSpc>
                <a:spcPct val="95000"/>
              </a:lnSpc>
              <a:spcBef>
                <a:spcPts val="0"/>
              </a:spcBef>
              <a:spcAft>
                <a:spcPts val="0"/>
              </a:spcAft>
              <a:buClrTx/>
              <a:buSzTx/>
              <a:buFontTx/>
              <a:buNone/>
              <a:tabLst/>
              <a:defRPr/>
            </a:pPr>
            <a:r>
              <a:rPr kumimoji="0" lang="en-US" sz="1800" b="1" u="none" strike="noStrike" kern="1200" cap="none" spc="0" normalizeH="0" baseline="0" noProof="0" dirty="0">
                <a:ln>
                  <a:noFill/>
                </a:ln>
                <a:solidFill>
                  <a:schemeClr val="bg1"/>
                </a:solidFill>
                <a:effectLst/>
                <a:uLnTx/>
                <a:uFillTx/>
                <a:latin typeface="Source Sans Pro" panose="020B0503030403020204" pitchFamily="34" charset="77"/>
              </a:rPr>
              <a:t>Transparency</a:t>
            </a:r>
          </a:p>
        </p:txBody>
      </p:sp>
      <p:pic>
        <p:nvPicPr>
          <p:cNvPr id="23" name="Graphic 35">
            <a:extLst>
              <a:ext uri="{FF2B5EF4-FFF2-40B4-BE49-F238E27FC236}">
                <a16:creationId xmlns:a16="http://schemas.microsoft.com/office/drawing/2014/main" id="{4B388195-45C5-2A90-46F2-84F45F4FA99B}"/>
              </a:ext>
            </a:extLst>
          </p:cNvPr>
          <p:cNvPicPr>
            <a:picLocks noChangeAspect="1"/>
          </p:cNvPicPr>
          <p:nvPr/>
        </p:nvPicPr>
        <p:blipFill>
          <a:blip r:embed="rId3">
            <a:biLevel thresh="25000"/>
            <a:extLst>
              <a:ext uri="{96DAC541-7B7A-43D3-8B79-37D633B846F1}">
                <asvg:svgBlip xmlns:asvg="http://schemas.microsoft.com/office/drawing/2016/SVG/main" r:embed="rId4"/>
              </a:ext>
            </a:extLst>
          </a:blip>
          <a:stretch>
            <a:fillRect/>
          </a:stretch>
        </p:blipFill>
        <p:spPr>
          <a:xfrm>
            <a:off x="1814223" y="2341748"/>
            <a:ext cx="762000" cy="762000"/>
          </a:xfrm>
          <a:prstGeom prst="rect">
            <a:avLst/>
          </a:prstGeom>
        </p:spPr>
      </p:pic>
      <p:pic>
        <p:nvPicPr>
          <p:cNvPr id="24" name="Graphic 36">
            <a:extLst>
              <a:ext uri="{FF2B5EF4-FFF2-40B4-BE49-F238E27FC236}">
                <a16:creationId xmlns:a16="http://schemas.microsoft.com/office/drawing/2014/main" id="{43EBBA94-1451-03F1-D1B6-ACA1DF0CFC3F}"/>
              </a:ext>
            </a:extLst>
          </p:cNvPr>
          <p:cNvPicPr>
            <a:picLocks noChangeAspect="1"/>
          </p:cNvPicPr>
          <p:nvPr/>
        </p:nvPicPr>
        <p:blipFill>
          <a:blip r:embed="rId3">
            <a:biLevel thresh="25000"/>
            <a:extLst>
              <a:ext uri="{96DAC541-7B7A-43D3-8B79-37D633B846F1}">
                <asvg:svgBlip xmlns:asvg="http://schemas.microsoft.com/office/drawing/2016/SVG/main" r:embed="rId4"/>
              </a:ext>
            </a:extLst>
          </a:blip>
          <a:stretch>
            <a:fillRect/>
          </a:stretch>
        </p:blipFill>
        <p:spPr>
          <a:xfrm>
            <a:off x="5714999" y="2288904"/>
            <a:ext cx="762000" cy="762000"/>
          </a:xfrm>
          <a:prstGeom prst="rect">
            <a:avLst/>
          </a:prstGeom>
        </p:spPr>
      </p:pic>
      <p:pic>
        <p:nvPicPr>
          <p:cNvPr id="25" name="Graphic 40">
            <a:extLst>
              <a:ext uri="{FF2B5EF4-FFF2-40B4-BE49-F238E27FC236}">
                <a16:creationId xmlns:a16="http://schemas.microsoft.com/office/drawing/2014/main" id="{9C87369D-DF04-E1E7-1D48-FD61055029C2}"/>
              </a:ext>
            </a:extLst>
          </p:cNvPr>
          <p:cNvPicPr>
            <a:picLocks noChangeAspect="1"/>
          </p:cNvPicPr>
          <p:nvPr/>
        </p:nvPicPr>
        <p:blipFill>
          <a:blip r:embed="rId3">
            <a:biLevel thresh="25000"/>
            <a:extLst>
              <a:ext uri="{96DAC541-7B7A-43D3-8B79-37D633B846F1}">
                <asvg:svgBlip xmlns:asvg="http://schemas.microsoft.com/office/drawing/2016/SVG/main" r:embed="rId4"/>
              </a:ext>
            </a:extLst>
          </a:blip>
          <a:stretch>
            <a:fillRect/>
          </a:stretch>
        </p:blipFill>
        <p:spPr>
          <a:xfrm>
            <a:off x="9456041" y="2352166"/>
            <a:ext cx="762000" cy="762000"/>
          </a:xfrm>
          <a:prstGeom prst="rect">
            <a:avLst/>
          </a:prstGeom>
        </p:spPr>
      </p:pic>
    </p:spTree>
    <p:extLst>
      <p:ext uri="{BB962C8B-B14F-4D97-AF65-F5344CB8AC3E}">
        <p14:creationId xmlns:p14="http://schemas.microsoft.com/office/powerpoint/2010/main" val="6809620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A person in a white room&#10;&#10;Description automatically generated">
            <a:extLst>
              <a:ext uri="{FF2B5EF4-FFF2-40B4-BE49-F238E27FC236}">
                <a16:creationId xmlns:a16="http://schemas.microsoft.com/office/drawing/2014/main" id="{0AC0BC9D-6F8A-FA41-AB5F-D9B3E8459F0C}"/>
              </a:ext>
            </a:extLst>
          </p:cNvPr>
          <p:cNvPicPr>
            <a:picLocks noGrp="1" noChangeAspect="1"/>
          </p:cNvPicPr>
          <p:nvPr>
            <p:ph type="pic" sz="quarter" idx="26"/>
          </p:nvPr>
        </p:nvPicPr>
        <p:blipFill>
          <a:blip r:embed="rId2"/>
          <a:srcRect l="26319" r="26319"/>
          <a:stretch>
            <a:fillRect/>
          </a:stretch>
        </p:blipFill>
        <p:spPr>
          <a:xfrm>
            <a:off x="0" y="0"/>
            <a:ext cx="4871864" cy="6858000"/>
          </a:xfrm>
        </p:spPr>
      </p:pic>
      <p:sp>
        <p:nvSpPr>
          <p:cNvPr id="3" name="Title 2">
            <a:extLst>
              <a:ext uri="{FF2B5EF4-FFF2-40B4-BE49-F238E27FC236}">
                <a16:creationId xmlns:a16="http://schemas.microsoft.com/office/drawing/2014/main" id="{21D25CFC-E378-0943-944B-B7CBD55C0B1B}"/>
              </a:ext>
            </a:extLst>
          </p:cNvPr>
          <p:cNvSpPr>
            <a:spLocks noGrp="1"/>
          </p:cNvSpPr>
          <p:nvPr>
            <p:ph type="title"/>
          </p:nvPr>
        </p:nvSpPr>
        <p:spPr>
          <a:xfrm>
            <a:off x="6090424" y="2725874"/>
            <a:ext cx="4871864" cy="1406252"/>
          </a:xfrm>
        </p:spPr>
        <p:txBody>
          <a:bodyPr/>
          <a:lstStyle/>
          <a:p>
            <a:pPr algn="ctr"/>
            <a:r>
              <a:rPr lang="en-US" sz="4800" dirty="0"/>
              <a:t>Let me show you my use case!</a:t>
            </a:r>
          </a:p>
        </p:txBody>
      </p:sp>
    </p:spTree>
    <p:extLst>
      <p:ext uri="{BB962C8B-B14F-4D97-AF65-F5344CB8AC3E}">
        <p14:creationId xmlns:p14="http://schemas.microsoft.com/office/powerpoint/2010/main" val="1309741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39A0D-8793-1344-878A-BD65C11BB79B}"/>
              </a:ext>
            </a:extLst>
          </p:cNvPr>
          <p:cNvSpPr>
            <a:spLocks noGrp="1"/>
          </p:cNvSpPr>
          <p:nvPr>
            <p:ph type="title"/>
          </p:nvPr>
        </p:nvSpPr>
        <p:spPr>
          <a:xfrm>
            <a:off x="899925" y="3145780"/>
            <a:ext cx="5160763" cy="566440"/>
          </a:xfrm>
        </p:spPr>
        <p:txBody>
          <a:bodyPr/>
          <a:lstStyle/>
          <a:p>
            <a:r>
              <a:rPr lang="en-US" dirty="0"/>
              <a:t>Demonstration</a:t>
            </a:r>
          </a:p>
        </p:txBody>
      </p:sp>
    </p:spTree>
    <p:extLst>
      <p:ext uri="{BB962C8B-B14F-4D97-AF65-F5344CB8AC3E}">
        <p14:creationId xmlns:p14="http://schemas.microsoft.com/office/powerpoint/2010/main" val="19449682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 10" descr="Une image contenant carte&#10;&#10;Description générée automatiquement">
            <a:extLst>
              <a:ext uri="{FF2B5EF4-FFF2-40B4-BE49-F238E27FC236}">
                <a16:creationId xmlns:a16="http://schemas.microsoft.com/office/drawing/2014/main" id="{CD787C93-134F-43C5-B22A-8CA3B287D7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9359" y="2489485"/>
            <a:ext cx="3932233" cy="2477307"/>
          </a:xfrm>
          <a:prstGeom prst="rect">
            <a:avLst/>
          </a:prstGeom>
        </p:spPr>
      </p:pic>
      <p:pic>
        <p:nvPicPr>
          <p:cNvPr id="15" name="Image 14">
            <a:extLst>
              <a:ext uri="{FF2B5EF4-FFF2-40B4-BE49-F238E27FC236}">
                <a16:creationId xmlns:a16="http://schemas.microsoft.com/office/drawing/2014/main" id="{126A44D8-0DD0-4B6D-816A-1986AC6326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22831" y="1665078"/>
            <a:ext cx="2636134" cy="4126122"/>
          </a:xfrm>
          <a:prstGeom prst="rect">
            <a:avLst/>
          </a:prstGeom>
        </p:spPr>
      </p:pic>
      <p:sp>
        <p:nvSpPr>
          <p:cNvPr id="2" name="ZoneTexte 1">
            <a:extLst>
              <a:ext uri="{FF2B5EF4-FFF2-40B4-BE49-F238E27FC236}">
                <a16:creationId xmlns:a16="http://schemas.microsoft.com/office/drawing/2014/main" id="{2DCDD0E2-63F7-43DF-9FC0-B6D15F6694D0}"/>
              </a:ext>
            </a:extLst>
          </p:cNvPr>
          <p:cNvSpPr txBox="1"/>
          <p:nvPr/>
        </p:nvSpPr>
        <p:spPr>
          <a:xfrm>
            <a:off x="188694" y="261257"/>
            <a:ext cx="11555071" cy="646331"/>
          </a:xfrm>
          <a:prstGeom prst="rect">
            <a:avLst/>
          </a:prstGeom>
          <a:noFill/>
        </p:spPr>
        <p:txBody>
          <a:bodyPr wrap="square" rtlCol="0">
            <a:spAutoFit/>
          </a:bodyPr>
          <a:lstStyle/>
          <a:p>
            <a:pPr algn="ctr"/>
            <a:r>
              <a:rPr lang="fr-FR" sz="3600" b="1" kern="800" spc="-53" dirty="0">
                <a:solidFill>
                  <a:schemeClr val="accent1"/>
                </a:solidFill>
                <a:latin typeface="Source Sans Pro Semibold" panose="020B0503030403020204" pitchFamily="34" charset="77"/>
                <a:ea typeface="Open Sans SemiBold" panose="020B0606030504020204" pitchFamily="34" charset="0"/>
                <a:cs typeface="Open Sans SemiBold" panose="020B0606030504020204" pitchFamily="34" charset="0"/>
              </a:rPr>
              <a:t>Use case: </a:t>
            </a:r>
            <a:r>
              <a:rPr lang="fr-FR" sz="3600" b="1" kern="800" spc="-53" dirty="0" err="1">
                <a:solidFill>
                  <a:schemeClr val="accent1"/>
                </a:solidFill>
                <a:latin typeface="Source Sans Pro Semibold" panose="020B0503030403020204" pitchFamily="34" charset="77"/>
                <a:ea typeface="Open Sans SemiBold" panose="020B0606030504020204" pitchFamily="34" charset="0"/>
                <a:cs typeface="Open Sans SemiBold" panose="020B0606030504020204" pitchFamily="34" charset="0"/>
              </a:rPr>
              <a:t>meteorological</a:t>
            </a:r>
            <a:r>
              <a:rPr lang="fr-FR" sz="3600" b="1" kern="800" spc="-53" dirty="0">
                <a:solidFill>
                  <a:schemeClr val="accent1"/>
                </a:solidFill>
                <a:latin typeface="Source Sans Pro Semibold" panose="020B0503030403020204" pitchFamily="34" charset="77"/>
                <a:ea typeface="Open Sans SemiBold" panose="020B0606030504020204" pitchFamily="34" charset="0"/>
                <a:cs typeface="Open Sans SemiBold" panose="020B0606030504020204" pitchFamily="34" charset="0"/>
              </a:rPr>
              <a:t> </a:t>
            </a:r>
            <a:r>
              <a:rPr lang="fr-FR" sz="3600" b="1" kern="800" spc="-53" dirty="0" err="1">
                <a:solidFill>
                  <a:schemeClr val="accent1"/>
                </a:solidFill>
                <a:latin typeface="Source Sans Pro Semibold" panose="020B0503030403020204" pitchFamily="34" charset="77"/>
                <a:ea typeface="Open Sans SemiBold" panose="020B0606030504020204" pitchFamily="34" charset="0"/>
                <a:cs typeface="Open Sans SemiBold" panose="020B0606030504020204" pitchFamily="34" charset="0"/>
              </a:rPr>
              <a:t>risks</a:t>
            </a:r>
            <a:r>
              <a:rPr lang="fr-FR" sz="3600" b="1" kern="800" spc="-53" dirty="0">
                <a:solidFill>
                  <a:schemeClr val="accent1"/>
                </a:solidFill>
                <a:latin typeface="Source Sans Pro Semibold" panose="020B0503030403020204" pitchFamily="34" charset="77"/>
                <a:ea typeface="Open Sans SemiBold" panose="020B0606030504020204" pitchFamily="34" charset="0"/>
                <a:cs typeface="Open Sans SemiBold" panose="020B0606030504020204" pitchFamily="34" charset="0"/>
              </a:rPr>
              <a:t> report </a:t>
            </a:r>
            <a:r>
              <a:rPr lang="fr-FR" sz="3600" b="1" kern="800" spc="-53" dirty="0" err="1">
                <a:solidFill>
                  <a:schemeClr val="accent1"/>
                </a:solidFill>
                <a:latin typeface="Source Sans Pro Semibold" panose="020B0503030403020204" pitchFamily="34" charset="77"/>
                <a:ea typeface="Open Sans SemiBold" panose="020B0606030504020204" pitchFamily="34" charset="0"/>
                <a:cs typeface="Open Sans SemiBold" panose="020B0606030504020204" pitchFamily="34" charset="0"/>
              </a:rPr>
              <a:t>generation</a:t>
            </a:r>
            <a:r>
              <a:rPr lang="fr-FR" sz="3600" b="1" kern="800" spc="-53" dirty="0">
                <a:solidFill>
                  <a:schemeClr val="accent1"/>
                </a:solidFill>
                <a:latin typeface="Source Sans Pro Semibold" panose="020B0503030403020204" pitchFamily="34" charset="77"/>
                <a:ea typeface="Open Sans SemiBold" panose="020B0606030504020204" pitchFamily="34" charset="0"/>
                <a:cs typeface="Open Sans SemiBold" panose="020B0606030504020204" pitchFamily="34" charset="0"/>
              </a:rPr>
              <a:t> app</a:t>
            </a:r>
          </a:p>
        </p:txBody>
      </p:sp>
      <p:pic>
        <p:nvPicPr>
          <p:cNvPr id="4" name="Image 3" descr="Une image contenant ciel, extérieur, eau, plane&#10;&#10;Description générée automatiquement">
            <a:extLst>
              <a:ext uri="{FF2B5EF4-FFF2-40B4-BE49-F238E27FC236}">
                <a16:creationId xmlns:a16="http://schemas.microsoft.com/office/drawing/2014/main" id="{676D8FBB-515F-45DB-BC04-1BE58973A3B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035" y="2517300"/>
            <a:ext cx="3735086" cy="2489435"/>
          </a:xfrm>
          <a:prstGeom prst="rect">
            <a:avLst/>
          </a:prstGeom>
        </p:spPr>
      </p:pic>
    </p:spTree>
    <p:extLst>
      <p:ext uri="{BB962C8B-B14F-4D97-AF65-F5344CB8AC3E}">
        <p14:creationId xmlns:p14="http://schemas.microsoft.com/office/powerpoint/2010/main" val="31033228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27569"/>
            <a:ext cx="10515600" cy="648072"/>
          </a:xfrm>
        </p:spPr>
        <p:txBody>
          <a:bodyPr vert="horz" lIns="91440" tIns="45720" rIns="91440" bIns="45720" rtlCol="0" anchor="ctr">
            <a:normAutofit/>
          </a:bodyPr>
          <a:lstStyle/>
          <a:p>
            <a:pPr>
              <a:lnSpc>
                <a:spcPct val="86000"/>
              </a:lnSpc>
            </a:pPr>
            <a:r>
              <a:rPr lang="en-US" dirty="0">
                <a:solidFill>
                  <a:schemeClr val="accent1"/>
                </a:solidFill>
              </a:rPr>
              <a:t>Workflow</a:t>
            </a:r>
          </a:p>
        </p:txBody>
      </p:sp>
      <p:grpSp>
        <p:nvGrpSpPr>
          <p:cNvPr id="42" name="Groupe 41">
            <a:extLst>
              <a:ext uri="{FF2B5EF4-FFF2-40B4-BE49-F238E27FC236}">
                <a16:creationId xmlns:a16="http://schemas.microsoft.com/office/drawing/2014/main" id="{8B0E705C-0CAA-3234-91ED-5C384766C5C4}"/>
              </a:ext>
            </a:extLst>
          </p:cNvPr>
          <p:cNvGrpSpPr/>
          <p:nvPr/>
        </p:nvGrpSpPr>
        <p:grpSpPr>
          <a:xfrm>
            <a:off x="503188" y="1726187"/>
            <a:ext cx="11089791" cy="5166168"/>
            <a:chOff x="540501" y="1709062"/>
            <a:chExt cx="11089791" cy="5166168"/>
          </a:xfrm>
        </p:grpSpPr>
        <p:sp>
          <p:nvSpPr>
            <p:cNvPr id="7" name="Chevron 6"/>
            <p:cNvSpPr/>
            <p:nvPr/>
          </p:nvSpPr>
          <p:spPr>
            <a:xfrm>
              <a:off x="7489810" y="2969294"/>
              <a:ext cx="1884630" cy="1028472"/>
            </a:xfrm>
            <a:prstGeom prst="chevron">
              <a:avLst>
                <a:gd name="adj" fmla="val 20758"/>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vert="horz" lIns="182880" tIns="0" bIns="91440" rtlCol="0" anchor="ctr" anchorCtr="0"/>
            <a:lstStyle/>
            <a:p>
              <a:pPr algn="ctr"/>
              <a:r>
                <a:rPr lang="en-US" sz="2000" dirty="0">
                  <a:solidFill>
                    <a:srgbClr val="FFFFFF"/>
                  </a:solidFill>
                  <a:latin typeface="Source Sans Pro" panose="020B0503030403020204" pitchFamily="34" charset="77"/>
                </a:rPr>
                <a:t>Disposal</a:t>
              </a:r>
              <a:endParaRPr lang="en-US" sz="2800" dirty="0">
                <a:solidFill>
                  <a:srgbClr val="FFFFFF"/>
                </a:solidFill>
                <a:latin typeface="Source Sans Pro" panose="020B0503030403020204" pitchFamily="34" charset="77"/>
              </a:endParaRPr>
            </a:p>
          </p:txBody>
        </p:sp>
        <p:sp>
          <p:nvSpPr>
            <p:cNvPr id="21" name="Chevron 20"/>
            <p:cNvSpPr/>
            <p:nvPr/>
          </p:nvSpPr>
          <p:spPr>
            <a:xfrm>
              <a:off x="5097027" y="2968517"/>
              <a:ext cx="2290275" cy="971790"/>
            </a:xfrm>
            <a:prstGeom prst="chevron">
              <a:avLst>
                <a:gd name="adj" fmla="val 20758"/>
              </a:avLst>
            </a:prstGeom>
            <a:solidFill>
              <a:schemeClr val="accent3"/>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182880" tIns="0" bIns="91440" rtlCol="0" anchor="ctr" anchorCtr="0"/>
            <a:lstStyle/>
            <a:p>
              <a:pPr algn="ctr"/>
              <a:r>
                <a:rPr lang="en-US" sz="2000" dirty="0">
                  <a:solidFill>
                    <a:srgbClr val="FFFFFF"/>
                  </a:solidFill>
                  <a:latin typeface="Source Sans Pro" panose="020B0503030403020204" pitchFamily="34" charset="77"/>
                </a:rPr>
                <a:t>Processing consumption</a:t>
              </a:r>
            </a:p>
          </p:txBody>
        </p:sp>
        <p:sp>
          <p:nvSpPr>
            <p:cNvPr id="22" name="Chevron 21"/>
            <p:cNvSpPr/>
            <p:nvPr/>
          </p:nvSpPr>
          <p:spPr>
            <a:xfrm>
              <a:off x="3077616" y="2968517"/>
              <a:ext cx="2001061" cy="971790"/>
            </a:xfrm>
            <a:prstGeom prst="chevron">
              <a:avLst>
                <a:gd name="adj" fmla="val 20758"/>
              </a:avLst>
            </a:prstGeom>
            <a:solidFill>
              <a:schemeClr val="accent2"/>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182880" tIns="0" bIns="91440" rtlCol="0" anchor="ctr" anchorCtr="0"/>
            <a:lstStyle/>
            <a:p>
              <a:pPr algn="ctr"/>
              <a:r>
                <a:rPr lang="en-US" sz="2000" dirty="0">
                  <a:solidFill>
                    <a:srgbClr val="FFFFFF"/>
                  </a:solidFill>
                  <a:latin typeface="Source Sans Pro" panose="020B0503030403020204" pitchFamily="34" charset="77"/>
                </a:rPr>
                <a:t>Storage</a:t>
              </a:r>
              <a:endParaRPr lang="en-US" sz="2800" dirty="0">
                <a:solidFill>
                  <a:srgbClr val="FFFFFF"/>
                </a:solidFill>
                <a:latin typeface="Source Sans Pro" panose="020B0503030403020204" pitchFamily="34" charset="77"/>
              </a:endParaRPr>
            </a:p>
          </p:txBody>
        </p:sp>
        <p:sp>
          <p:nvSpPr>
            <p:cNvPr id="4" name="Pentagon 3"/>
            <p:cNvSpPr/>
            <p:nvPr/>
          </p:nvSpPr>
          <p:spPr>
            <a:xfrm>
              <a:off x="1087418" y="2968517"/>
              <a:ext cx="1990198" cy="971790"/>
            </a:xfrm>
            <a:prstGeom prst="homePlate">
              <a:avLst>
                <a:gd name="adj" fmla="val 22102"/>
              </a:avLst>
            </a:prstGeom>
            <a:solidFill>
              <a:schemeClr val="accent1"/>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91440" tIns="0" bIns="91440" rtlCol="0" anchor="ctr" anchorCtr="0"/>
            <a:lstStyle/>
            <a:p>
              <a:pPr algn="ctr"/>
              <a:r>
                <a:rPr lang="en-US" sz="2000" dirty="0">
                  <a:solidFill>
                    <a:srgbClr val="FFFFFF"/>
                  </a:solidFill>
                  <a:latin typeface="Source Sans Pro" panose="020B0503030403020204" pitchFamily="34" charset="77"/>
                </a:rPr>
                <a:t>Acquisition</a:t>
              </a:r>
              <a:endParaRPr lang="en-US" sz="2800" dirty="0">
                <a:solidFill>
                  <a:srgbClr val="FFFFFF"/>
                </a:solidFill>
                <a:latin typeface="Source Sans Pro" panose="020B0503030403020204" pitchFamily="34" charset="77"/>
              </a:endParaRPr>
            </a:p>
          </p:txBody>
        </p:sp>
        <p:sp>
          <p:nvSpPr>
            <p:cNvPr id="10" name="Oval 9"/>
            <p:cNvSpPr/>
            <p:nvPr/>
          </p:nvSpPr>
          <p:spPr>
            <a:xfrm>
              <a:off x="1435619" y="4505879"/>
              <a:ext cx="768085" cy="7680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latin typeface="Source Sans Pro" panose="020B0503030403020204" pitchFamily="34" charset="77"/>
              </a:endParaRPr>
            </a:p>
          </p:txBody>
        </p:sp>
        <p:sp>
          <p:nvSpPr>
            <p:cNvPr id="11" name="Oval 10"/>
            <p:cNvSpPr/>
            <p:nvPr/>
          </p:nvSpPr>
          <p:spPr>
            <a:xfrm>
              <a:off x="3447169" y="4494993"/>
              <a:ext cx="768085" cy="768085"/>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latin typeface="Source Sans Pro" panose="020B0503030403020204" pitchFamily="34" charset="77"/>
              </a:endParaRPr>
            </a:p>
          </p:txBody>
        </p:sp>
        <p:sp>
          <p:nvSpPr>
            <p:cNvPr id="12" name="Oval 11"/>
            <p:cNvSpPr/>
            <p:nvPr/>
          </p:nvSpPr>
          <p:spPr>
            <a:xfrm>
              <a:off x="5662609" y="4485289"/>
              <a:ext cx="768085" cy="768085"/>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latin typeface="Source Sans Pro" panose="020B0503030403020204" pitchFamily="34" charset="77"/>
              </a:endParaRPr>
            </a:p>
          </p:txBody>
        </p:sp>
        <p:sp>
          <p:nvSpPr>
            <p:cNvPr id="13" name="Oval 12"/>
            <p:cNvSpPr/>
            <p:nvPr/>
          </p:nvSpPr>
          <p:spPr>
            <a:xfrm>
              <a:off x="9864310" y="4494993"/>
              <a:ext cx="768085" cy="768085"/>
            </a:xfrm>
            <a:prstGeom prst="ellipse">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3200" dirty="0">
                <a:latin typeface="Source Sans Pro" panose="020B0503030403020204" pitchFamily="34" charset="77"/>
              </a:endParaRPr>
            </a:p>
          </p:txBody>
        </p:sp>
        <p:cxnSp>
          <p:nvCxnSpPr>
            <p:cNvPr id="15" name="Straight Connector 14"/>
            <p:cNvCxnSpPr/>
            <p:nvPr/>
          </p:nvCxnSpPr>
          <p:spPr>
            <a:xfrm rot="5400000" flipH="1" flipV="1">
              <a:off x="3611409" y="4312733"/>
              <a:ext cx="439604" cy="225"/>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rot="5400000" flipH="1" flipV="1">
              <a:off x="10028550" y="4312733"/>
              <a:ext cx="439604" cy="225"/>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rot="5400000" flipH="1" flipV="1">
              <a:off x="1599859" y="4323619"/>
              <a:ext cx="439604" cy="225"/>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rot="5400000" flipH="1" flipV="1">
              <a:off x="5826849" y="4303029"/>
              <a:ext cx="439604" cy="225"/>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a:off x="540501" y="5304380"/>
              <a:ext cx="2537115" cy="710579"/>
            </a:xfrm>
            <a:prstGeom prst="rect">
              <a:avLst/>
            </a:prstGeom>
          </p:spPr>
          <p:txBody>
            <a:bodyPr wrap="square" lIns="243840" rIns="243840" bIns="60960">
              <a:spAutoFit/>
            </a:bodyPr>
            <a:lstStyle/>
            <a:p>
              <a:pPr algn="ctr">
                <a:lnSpc>
                  <a:spcPct val="89000"/>
                </a:lnSpc>
              </a:pPr>
              <a:r>
                <a:rPr lang="en-US" sz="1467" dirty="0">
                  <a:latin typeface="Source Sans Pro" panose="020B0503030403020204" pitchFamily="34" charset="77"/>
                </a:rPr>
                <a:t>Object Storage class</a:t>
              </a:r>
            </a:p>
            <a:p>
              <a:pPr algn="ctr">
                <a:lnSpc>
                  <a:spcPct val="89000"/>
                </a:lnSpc>
              </a:pPr>
              <a:r>
                <a:rPr lang="en-US" sz="1467" b="1" dirty="0">
                  <a:latin typeface="Source Sans Pro" panose="020B0503030403020204" pitchFamily="34" charset="77"/>
                </a:rPr>
                <a:t> High Performance </a:t>
              </a:r>
            </a:p>
            <a:p>
              <a:pPr algn="ctr">
                <a:lnSpc>
                  <a:spcPct val="89000"/>
                </a:lnSpc>
              </a:pPr>
              <a:r>
                <a:rPr lang="en-US" sz="1467" dirty="0">
                  <a:latin typeface="Source Sans Pro" panose="020B0503030403020204" pitchFamily="34" charset="77"/>
                </a:rPr>
                <a:t>RW ++++</a:t>
              </a:r>
            </a:p>
          </p:txBody>
        </p:sp>
        <p:sp>
          <p:nvSpPr>
            <p:cNvPr id="29" name="Rectangle 28"/>
            <p:cNvSpPr/>
            <p:nvPr/>
          </p:nvSpPr>
          <p:spPr>
            <a:xfrm>
              <a:off x="4665971" y="5360841"/>
              <a:ext cx="2643135" cy="1514389"/>
            </a:xfrm>
            <a:prstGeom prst="rect">
              <a:avLst/>
            </a:prstGeom>
          </p:spPr>
          <p:txBody>
            <a:bodyPr wrap="square" lIns="243840" rIns="243840" bIns="60960">
              <a:spAutoFit/>
            </a:bodyPr>
            <a:lstStyle/>
            <a:p>
              <a:pPr algn="ctr">
                <a:lnSpc>
                  <a:spcPct val="89000"/>
                </a:lnSpc>
              </a:pPr>
              <a:r>
                <a:rPr lang="en-US" sz="1467" b="1" dirty="0">
                  <a:latin typeface="Source Sans Pro" panose="020B0503030403020204" pitchFamily="34" charset="77"/>
                </a:rPr>
                <a:t>Block/file storage</a:t>
              </a:r>
            </a:p>
            <a:p>
              <a:pPr algn="ctr">
                <a:lnSpc>
                  <a:spcPct val="89000"/>
                </a:lnSpc>
              </a:pPr>
              <a:r>
                <a:rPr lang="en-US" sz="1467" dirty="0">
                  <a:latin typeface="Source Sans Pro" panose="020B0503030403020204" pitchFamily="34" charset="77"/>
                </a:rPr>
                <a:t>R/W ++++++++ </a:t>
              </a:r>
            </a:p>
            <a:p>
              <a:pPr algn="ctr">
                <a:lnSpc>
                  <a:spcPct val="89000"/>
                </a:lnSpc>
              </a:pPr>
              <a:endParaRPr lang="en-US" sz="1467" dirty="0">
                <a:latin typeface="Source Sans Pro" panose="020B0503030403020204" pitchFamily="34" charset="77"/>
              </a:endParaRPr>
            </a:p>
            <a:p>
              <a:pPr algn="ctr">
                <a:lnSpc>
                  <a:spcPct val="89000"/>
                </a:lnSpc>
              </a:pPr>
              <a:r>
                <a:rPr lang="en-US" sz="1467" dirty="0">
                  <a:latin typeface="Source Sans Pro" panose="020B0503030403020204" pitchFamily="34" charset="77"/>
                </a:rPr>
                <a:t>Object Storage class</a:t>
              </a:r>
            </a:p>
            <a:p>
              <a:pPr algn="ctr">
                <a:lnSpc>
                  <a:spcPct val="89000"/>
                </a:lnSpc>
              </a:pPr>
              <a:r>
                <a:rPr lang="en-US" sz="1467" b="1" dirty="0">
                  <a:latin typeface="Source Sans Pro" panose="020B0503030403020204" pitchFamily="34" charset="77"/>
                </a:rPr>
                <a:t> High Performance </a:t>
              </a:r>
            </a:p>
            <a:p>
              <a:pPr algn="ctr">
                <a:lnSpc>
                  <a:spcPct val="89000"/>
                </a:lnSpc>
              </a:pPr>
              <a:r>
                <a:rPr lang="en-US" sz="1467" dirty="0">
                  <a:latin typeface="Source Sans Pro" panose="020B0503030403020204" pitchFamily="34" charset="77"/>
                </a:rPr>
                <a:t>RW ++++</a:t>
              </a:r>
            </a:p>
            <a:p>
              <a:pPr algn="ctr">
                <a:lnSpc>
                  <a:spcPct val="89000"/>
                </a:lnSpc>
              </a:pPr>
              <a:endParaRPr lang="en-US" sz="1467" dirty="0">
                <a:latin typeface="Source Sans Pro" panose="020B0503030403020204" pitchFamily="34" charset="77"/>
              </a:endParaRPr>
            </a:p>
          </p:txBody>
        </p:sp>
        <p:sp>
          <p:nvSpPr>
            <p:cNvPr id="30" name="Rectangle 29"/>
            <p:cNvSpPr/>
            <p:nvPr/>
          </p:nvSpPr>
          <p:spPr>
            <a:xfrm>
              <a:off x="2723940" y="5320527"/>
              <a:ext cx="2582605" cy="710579"/>
            </a:xfrm>
            <a:prstGeom prst="rect">
              <a:avLst/>
            </a:prstGeom>
          </p:spPr>
          <p:txBody>
            <a:bodyPr wrap="square" lIns="243840" rIns="243840" bIns="60960">
              <a:spAutoFit/>
            </a:bodyPr>
            <a:lstStyle/>
            <a:p>
              <a:pPr algn="ctr">
                <a:lnSpc>
                  <a:spcPct val="89000"/>
                </a:lnSpc>
              </a:pPr>
              <a:r>
                <a:rPr lang="en-US" sz="1467" dirty="0">
                  <a:latin typeface="Source Sans Pro" panose="020B0503030403020204" pitchFamily="34" charset="77"/>
                </a:rPr>
                <a:t>Object Storage class</a:t>
              </a:r>
              <a:endParaRPr lang="en-US" sz="1467" b="1" dirty="0">
                <a:latin typeface="Source Sans Pro" panose="020B0503030403020204" pitchFamily="34" charset="77"/>
              </a:endParaRPr>
            </a:p>
            <a:p>
              <a:pPr algn="ctr">
                <a:lnSpc>
                  <a:spcPct val="89000"/>
                </a:lnSpc>
              </a:pPr>
              <a:r>
                <a:rPr lang="en-US" sz="1467" b="1" dirty="0">
                  <a:latin typeface="Source Sans Pro" panose="020B0503030403020204" pitchFamily="34" charset="77"/>
                </a:rPr>
                <a:t>Standard</a:t>
              </a:r>
              <a:endParaRPr lang="en-US" sz="1467" dirty="0">
                <a:latin typeface="Source Sans Pro" panose="020B0503030403020204" pitchFamily="34" charset="77"/>
              </a:endParaRPr>
            </a:p>
            <a:p>
              <a:pPr algn="ctr">
                <a:lnSpc>
                  <a:spcPct val="89000"/>
                </a:lnSpc>
              </a:pPr>
              <a:r>
                <a:rPr lang="en-US" sz="1467" dirty="0">
                  <a:latin typeface="Source Sans Pro" panose="020B0503030403020204" pitchFamily="34" charset="77"/>
                </a:rPr>
                <a:t>Capacitive</a:t>
              </a:r>
            </a:p>
          </p:txBody>
        </p:sp>
        <p:sp>
          <p:nvSpPr>
            <p:cNvPr id="31" name="Rectangle 30"/>
            <p:cNvSpPr/>
            <p:nvPr/>
          </p:nvSpPr>
          <p:spPr>
            <a:xfrm>
              <a:off x="9328378" y="5357455"/>
              <a:ext cx="2021221" cy="509627"/>
            </a:xfrm>
            <a:prstGeom prst="rect">
              <a:avLst/>
            </a:prstGeom>
          </p:spPr>
          <p:txBody>
            <a:bodyPr wrap="square" lIns="243840" rIns="243840" bIns="60960">
              <a:spAutoFit/>
            </a:bodyPr>
            <a:lstStyle/>
            <a:p>
              <a:pPr algn="ctr">
                <a:lnSpc>
                  <a:spcPct val="89000"/>
                </a:lnSpc>
              </a:pPr>
              <a:r>
                <a:rPr lang="en-US" sz="1467" b="1" dirty="0">
                  <a:latin typeface="Source Sans Pro" panose="020B0503030403020204" pitchFamily="34" charset="77"/>
                </a:rPr>
                <a:t>Archive</a:t>
              </a:r>
            </a:p>
            <a:p>
              <a:pPr algn="ctr">
                <a:lnSpc>
                  <a:spcPct val="89000"/>
                </a:lnSpc>
              </a:pPr>
              <a:r>
                <a:rPr lang="en-US" sz="1467" dirty="0">
                  <a:latin typeface="Source Sans Pro" panose="020B0503030403020204" pitchFamily="34" charset="77"/>
                </a:rPr>
                <a:t>Cold</a:t>
              </a:r>
            </a:p>
          </p:txBody>
        </p:sp>
        <p:pic>
          <p:nvPicPr>
            <p:cNvPr id="24" name="Graphic 23">
              <a:extLst>
                <a:ext uri="{FF2B5EF4-FFF2-40B4-BE49-F238E27FC236}">
                  <a16:creationId xmlns:a16="http://schemas.microsoft.com/office/drawing/2014/main" id="{3CB2D008-CFFB-6F46-80DF-95FF03053263}"/>
                </a:ext>
              </a:extLst>
            </p:cNvPr>
            <p:cNvPicPr>
              <a:picLocks noChangeAspect="1"/>
            </p:cNvPicPr>
            <p:nvPr/>
          </p:nvPicPr>
          <p:blipFill>
            <a:blip r:embed="rId3">
              <a:biLevel thresh="25000"/>
              <a:extLst>
                <a:ext uri="{96DAC541-7B7A-43D3-8B79-37D633B846F1}">
                  <asvg:svgBlip xmlns:asvg="http://schemas.microsoft.com/office/drawing/2016/SVG/main" r:embed="rId4"/>
                </a:ext>
              </a:extLst>
            </a:blip>
            <a:stretch>
              <a:fillRect/>
            </a:stretch>
          </p:blipFill>
          <p:spPr>
            <a:xfrm>
              <a:off x="1575368" y="4621026"/>
              <a:ext cx="488359" cy="488359"/>
            </a:xfrm>
            <a:prstGeom prst="rect">
              <a:avLst/>
            </a:prstGeom>
          </p:spPr>
        </p:pic>
        <p:pic>
          <p:nvPicPr>
            <p:cNvPr id="26" name="Graphic 25">
              <a:extLst>
                <a:ext uri="{FF2B5EF4-FFF2-40B4-BE49-F238E27FC236}">
                  <a16:creationId xmlns:a16="http://schemas.microsoft.com/office/drawing/2014/main" id="{1ACB4880-7F27-C64D-82A4-403BF4E1799E}"/>
                </a:ext>
              </a:extLst>
            </p:cNvPr>
            <p:cNvPicPr>
              <a:picLocks noChangeAspect="1"/>
            </p:cNvPicPr>
            <p:nvPr/>
          </p:nvPicPr>
          <p:blipFill>
            <a:blip r:embed="rId3">
              <a:biLevel thresh="25000"/>
              <a:extLst>
                <a:ext uri="{96DAC541-7B7A-43D3-8B79-37D633B846F1}">
                  <asvg:svgBlip xmlns:asvg="http://schemas.microsoft.com/office/drawing/2016/SVG/main" r:embed="rId4"/>
                </a:ext>
              </a:extLst>
            </a:blip>
            <a:stretch>
              <a:fillRect/>
            </a:stretch>
          </p:blipFill>
          <p:spPr>
            <a:xfrm>
              <a:off x="3586918" y="4621026"/>
              <a:ext cx="488359" cy="488359"/>
            </a:xfrm>
            <a:prstGeom prst="rect">
              <a:avLst/>
            </a:prstGeom>
          </p:spPr>
        </p:pic>
        <p:pic>
          <p:nvPicPr>
            <p:cNvPr id="34" name="Graphic 33">
              <a:extLst>
                <a:ext uri="{FF2B5EF4-FFF2-40B4-BE49-F238E27FC236}">
                  <a16:creationId xmlns:a16="http://schemas.microsoft.com/office/drawing/2014/main" id="{759FA872-19C7-914D-A920-F4374494EC74}"/>
                </a:ext>
              </a:extLst>
            </p:cNvPr>
            <p:cNvPicPr>
              <a:picLocks noChangeAspect="1"/>
            </p:cNvPicPr>
            <p:nvPr/>
          </p:nvPicPr>
          <p:blipFill>
            <a:blip r:embed="rId3">
              <a:biLevel thresh="25000"/>
              <a:extLst>
                <a:ext uri="{96DAC541-7B7A-43D3-8B79-37D633B846F1}">
                  <asvg:svgBlip xmlns:asvg="http://schemas.microsoft.com/office/drawing/2016/SVG/main" r:embed="rId4"/>
                </a:ext>
              </a:extLst>
            </a:blip>
            <a:stretch>
              <a:fillRect/>
            </a:stretch>
          </p:blipFill>
          <p:spPr>
            <a:xfrm>
              <a:off x="5802358" y="4621026"/>
              <a:ext cx="488359" cy="488359"/>
            </a:xfrm>
            <a:prstGeom prst="rect">
              <a:avLst/>
            </a:prstGeom>
          </p:spPr>
        </p:pic>
        <p:pic>
          <p:nvPicPr>
            <p:cNvPr id="35" name="Graphic 34">
              <a:extLst>
                <a:ext uri="{FF2B5EF4-FFF2-40B4-BE49-F238E27FC236}">
                  <a16:creationId xmlns:a16="http://schemas.microsoft.com/office/drawing/2014/main" id="{CC63E4A8-6913-CA41-99B5-09A9F3282BDC}"/>
                </a:ext>
              </a:extLst>
            </p:cNvPr>
            <p:cNvPicPr>
              <a:picLocks noChangeAspect="1"/>
            </p:cNvPicPr>
            <p:nvPr/>
          </p:nvPicPr>
          <p:blipFill>
            <a:blip r:embed="rId3">
              <a:biLevel thresh="25000"/>
              <a:extLst>
                <a:ext uri="{96DAC541-7B7A-43D3-8B79-37D633B846F1}">
                  <asvg:svgBlip xmlns:asvg="http://schemas.microsoft.com/office/drawing/2016/SVG/main" r:embed="rId4"/>
                </a:ext>
              </a:extLst>
            </a:blip>
            <a:stretch>
              <a:fillRect/>
            </a:stretch>
          </p:blipFill>
          <p:spPr>
            <a:xfrm>
              <a:off x="10004059" y="4621026"/>
              <a:ext cx="488359" cy="488359"/>
            </a:xfrm>
            <a:prstGeom prst="rect">
              <a:avLst/>
            </a:prstGeom>
          </p:spPr>
        </p:pic>
        <p:sp>
          <p:nvSpPr>
            <p:cNvPr id="5" name="Chevron 4">
              <a:extLst>
                <a:ext uri="{FF2B5EF4-FFF2-40B4-BE49-F238E27FC236}">
                  <a16:creationId xmlns:a16="http://schemas.microsoft.com/office/drawing/2014/main" id="{D642C98A-77BB-F9A7-44C9-7E80343CB71C}"/>
                </a:ext>
              </a:extLst>
            </p:cNvPr>
            <p:cNvSpPr/>
            <p:nvPr/>
          </p:nvSpPr>
          <p:spPr>
            <a:xfrm>
              <a:off x="9374440" y="2954675"/>
              <a:ext cx="2255852" cy="1065592"/>
            </a:xfrm>
            <a:prstGeom prst="chevron">
              <a:avLst>
                <a:gd name="adj" fmla="val 20758"/>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vert="horz" lIns="182880" tIns="0" bIns="91440" rtlCol="0" anchor="ctr" anchorCtr="0"/>
            <a:lstStyle/>
            <a:p>
              <a:pPr algn="ctr"/>
              <a:r>
                <a:rPr lang="en-US" sz="2000" dirty="0">
                  <a:solidFill>
                    <a:srgbClr val="FFFFFF"/>
                  </a:solidFill>
                  <a:latin typeface="Source Sans Pro" panose="020B0503030403020204" pitchFamily="34" charset="77"/>
                </a:rPr>
                <a:t>Back up and archive</a:t>
              </a:r>
            </a:p>
          </p:txBody>
        </p:sp>
        <p:sp>
          <p:nvSpPr>
            <p:cNvPr id="6" name="Oval 12">
              <a:extLst>
                <a:ext uri="{FF2B5EF4-FFF2-40B4-BE49-F238E27FC236}">
                  <a16:creationId xmlns:a16="http://schemas.microsoft.com/office/drawing/2014/main" id="{8EFF0222-F47E-08A1-D600-59580E41316D}"/>
                </a:ext>
              </a:extLst>
            </p:cNvPr>
            <p:cNvSpPr/>
            <p:nvPr/>
          </p:nvSpPr>
          <p:spPr>
            <a:xfrm>
              <a:off x="7709570" y="4534907"/>
              <a:ext cx="768085" cy="768085"/>
            </a:xfrm>
            <a:prstGeom prst="ellipse">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3200" dirty="0">
                <a:latin typeface="Source Sans Pro" panose="020B0503030403020204" pitchFamily="34" charset="77"/>
              </a:endParaRPr>
            </a:p>
          </p:txBody>
        </p:sp>
        <p:cxnSp>
          <p:nvCxnSpPr>
            <p:cNvPr id="8" name="Straight Connector 16">
              <a:extLst>
                <a:ext uri="{FF2B5EF4-FFF2-40B4-BE49-F238E27FC236}">
                  <a16:creationId xmlns:a16="http://schemas.microsoft.com/office/drawing/2014/main" id="{AC67B3E5-567C-E9C7-BA5F-A9EF4C7E353C}"/>
                </a:ext>
              </a:extLst>
            </p:cNvPr>
            <p:cNvCxnSpPr/>
            <p:nvPr/>
          </p:nvCxnSpPr>
          <p:spPr>
            <a:xfrm rot="5400000" flipH="1" flipV="1">
              <a:off x="7873810" y="4352647"/>
              <a:ext cx="439604" cy="225"/>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032151AA-3E5C-8731-B357-91BCF64C8B73}"/>
                </a:ext>
              </a:extLst>
            </p:cNvPr>
            <p:cNvSpPr/>
            <p:nvPr/>
          </p:nvSpPr>
          <p:spPr>
            <a:xfrm>
              <a:off x="6967846" y="5348483"/>
              <a:ext cx="2739664" cy="710579"/>
            </a:xfrm>
            <a:prstGeom prst="rect">
              <a:avLst/>
            </a:prstGeom>
          </p:spPr>
          <p:txBody>
            <a:bodyPr wrap="square" lIns="243840" rIns="243840" bIns="60960">
              <a:spAutoFit/>
            </a:bodyPr>
            <a:lstStyle/>
            <a:p>
              <a:pPr algn="ctr">
                <a:lnSpc>
                  <a:spcPct val="89000"/>
                </a:lnSpc>
              </a:pPr>
              <a:r>
                <a:rPr lang="en-US" sz="1467" dirty="0">
                  <a:latin typeface="Source Sans Pro" panose="020B0503030403020204" pitchFamily="34" charset="77"/>
                </a:rPr>
                <a:t>Object Storage class </a:t>
              </a:r>
              <a:r>
                <a:rPr lang="en-US" sz="1467" b="1" dirty="0">
                  <a:latin typeface="Source Sans Pro" panose="020B0503030403020204" pitchFamily="34" charset="77"/>
                </a:rPr>
                <a:t>Standard</a:t>
              </a:r>
              <a:endParaRPr lang="en-US" sz="1467" dirty="0">
                <a:latin typeface="Source Sans Pro" panose="020B0503030403020204" pitchFamily="34" charset="77"/>
              </a:endParaRPr>
            </a:p>
            <a:p>
              <a:pPr algn="ctr">
                <a:lnSpc>
                  <a:spcPct val="89000"/>
                </a:lnSpc>
              </a:pPr>
              <a:r>
                <a:rPr lang="en-US" sz="1467" dirty="0">
                  <a:latin typeface="Source Sans Pro" panose="020B0503030403020204" pitchFamily="34" charset="77"/>
                </a:rPr>
                <a:t>Capacitive</a:t>
              </a:r>
            </a:p>
          </p:txBody>
        </p:sp>
        <p:pic>
          <p:nvPicPr>
            <p:cNvPr id="14" name="Graphic 34">
              <a:extLst>
                <a:ext uri="{FF2B5EF4-FFF2-40B4-BE49-F238E27FC236}">
                  <a16:creationId xmlns:a16="http://schemas.microsoft.com/office/drawing/2014/main" id="{325260A4-8AB5-2961-CA85-43C41169C781}"/>
                </a:ext>
              </a:extLst>
            </p:cNvPr>
            <p:cNvPicPr>
              <a:picLocks noChangeAspect="1"/>
            </p:cNvPicPr>
            <p:nvPr/>
          </p:nvPicPr>
          <p:blipFill>
            <a:blip r:embed="rId3">
              <a:biLevel thresh="25000"/>
              <a:extLst>
                <a:ext uri="{96DAC541-7B7A-43D3-8B79-37D633B846F1}">
                  <asvg:svgBlip xmlns:asvg="http://schemas.microsoft.com/office/drawing/2016/SVG/main" r:embed="rId4"/>
                </a:ext>
              </a:extLst>
            </a:blip>
            <a:stretch>
              <a:fillRect/>
            </a:stretch>
          </p:blipFill>
          <p:spPr>
            <a:xfrm>
              <a:off x="7849319" y="4660940"/>
              <a:ext cx="488359" cy="488359"/>
            </a:xfrm>
            <a:prstGeom prst="rect">
              <a:avLst/>
            </a:prstGeom>
          </p:spPr>
        </p:pic>
        <p:grpSp>
          <p:nvGrpSpPr>
            <p:cNvPr id="40" name="Groupe 39">
              <a:extLst>
                <a:ext uri="{FF2B5EF4-FFF2-40B4-BE49-F238E27FC236}">
                  <a16:creationId xmlns:a16="http://schemas.microsoft.com/office/drawing/2014/main" id="{C73D1F82-4F22-F0BB-6D8D-990450A52000}"/>
                </a:ext>
              </a:extLst>
            </p:cNvPr>
            <p:cNvGrpSpPr/>
            <p:nvPr/>
          </p:nvGrpSpPr>
          <p:grpSpPr>
            <a:xfrm>
              <a:off x="827598" y="1714438"/>
              <a:ext cx="2110190" cy="940676"/>
              <a:chOff x="602909" y="1714438"/>
              <a:chExt cx="2110190" cy="940676"/>
            </a:xfrm>
          </p:grpSpPr>
          <p:pic>
            <p:nvPicPr>
              <p:cNvPr id="16" name="Image 15">
                <a:extLst>
                  <a:ext uri="{FF2B5EF4-FFF2-40B4-BE49-F238E27FC236}">
                    <a16:creationId xmlns:a16="http://schemas.microsoft.com/office/drawing/2014/main" id="{FB3AA2C0-9D07-0AEB-98E0-5D90224CEC09}"/>
                  </a:ext>
                </a:extLst>
              </p:cNvPr>
              <p:cNvPicPr>
                <a:picLocks noChangeAspect="1"/>
              </p:cNvPicPr>
              <p:nvPr/>
            </p:nvPicPr>
            <p:blipFill>
              <a:blip r:embed="rId5">
                <a:duotone>
                  <a:schemeClr val="accent1">
                    <a:shade val="45000"/>
                    <a:satMod val="135000"/>
                  </a:schemeClr>
                  <a:prstClr val="white"/>
                </a:duotone>
              </a:blip>
              <a:stretch>
                <a:fillRect/>
              </a:stretch>
            </p:blipFill>
            <p:spPr>
              <a:xfrm>
                <a:off x="1618598" y="1942656"/>
                <a:ext cx="1094501" cy="712458"/>
              </a:xfrm>
              <a:prstGeom prst="rect">
                <a:avLst/>
              </a:prstGeom>
            </p:spPr>
          </p:pic>
          <p:pic>
            <p:nvPicPr>
              <p:cNvPr id="20" name="Picture 2" descr="Imagerie Satellite Haute Résolution Dans EOSDA LandViewer">
                <a:extLst>
                  <a:ext uri="{FF2B5EF4-FFF2-40B4-BE49-F238E27FC236}">
                    <a16:creationId xmlns:a16="http://schemas.microsoft.com/office/drawing/2014/main" id="{88128D7F-F24C-9D61-37A3-AFEC66658BE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2909" y="1714438"/>
                <a:ext cx="1133736" cy="92427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9" name="Groupe 38">
              <a:extLst>
                <a:ext uri="{FF2B5EF4-FFF2-40B4-BE49-F238E27FC236}">
                  <a16:creationId xmlns:a16="http://schemas.microsoft.com/office/drawing/2014/main" id="{0534AD68-087B-8F09-D47A-25ED73F4BC49}"/>
                </a:ext>
              </a:extLst>
            </p:cNvPr>
            <p:cNvGrpSpPr/>
            <p:nvPr/>
          </p:nvGrpSpPr>
          <p:grpSpPr>
            <a:xfrm>
              <a:off x="3526440" y="1709062"/>
              <a:ext cx="1506940" cy="923330"/>
              <a:chOff x="3524205" y="1658858"/>
              <a:chExt cx="1506940" cy="923330"/>
            </a:xfrm>
          </p:grpSpPr>
          <p:sp>
            <p:nvSpPr>
              <p:cNvPr id="23" name="ZoneTexte 22">
                <a:extLst>
                  <a:ext uri="{FF2B5EF4-FFF2-40B4-BE49-F238E27FC236}">
                    <a16:creationId xmlns:a16="http://schemas.microsoft.com/office/drawing/2014/main" id="{32ADBAE0-B0A1-EECE-FA2B-767A78A04C98}"/>
                  </a:ext>
                </a:extLst>
              </p:cNvPr>
              <p:cNvSpPr txBox="1"/>
              <p:nvPr/>
            </p:nvSpPr>
            <p:spPr>
              <a:xfrm>
                <a:off x="4145966" y="1658858"/>
                <a:ext cx="885179" cy="923330"/>
              </a:xfrm>
              <a:prstGeom prst="rect">
                <a:avLst/>
              </a:prstGeom>
              <a:noFill/>
            </p:spPr>
            <p:txBody>
              <a:bodyPr wrap="none" rtlCol="0">
                <a:spAutoFit/>
              </a:bodyPr>
              <a:lstStyle/>
              <a:p>
                <a:r>
                  <a:rPr lang="fr-FR" sz="1800" b="1" dirty="0">
                    <a:solidFill>
                      <a:schemeClr val="accent1"/>
                    </a:solidFill>
                    <a:latin typeface="Source Sans Pro Semibold" panose="020B0503030403020204" pitchFamily="34" charset="77"/>
                  </a:rPr>
                  <a:t>METEO</a:t>
                </a:r>
              </a:p>
              <a:p>
                <a:r>
                  <a:rPr lang="fr-FR" sz="1800" b="1" dirty="0">
                    <a:solidFill>
                      <a:schemeClr val="accent1"/>
                    </a:solidFill>
                    <a:latin typeface="Source Sans Pro Semibold" panose="020B0503030403020204" pitchFamily="34" charset="77"/>
                  </a:rPr>
                  <a:t>GRIB </a:t>
                </a:r>
              </a:p>
              <a:p>
                <a:r>
                  <a:rPr lang="fr-FR" sz="1800" b="1" dirty="0">
                    <a:solidFill>
                      <a:schemeClr val="accent1"/>
                    </a:solidFill>
                    <a:latin typeface="Source Sans Pro Semibold" panose="020B0503030403020204" pitchFamily="34" charset="77"/>
                  </a:rPr>
                  <a:t>FILE</a:t>
                </a:r>
              </a:p>
            </p:txBody>
          </p:sp>
          <p:pic>
            <p:nvPicPr>
              <p:cNvPr id="25" name="Image 24">
                <a:extLst>
                  <a:ext uri="{FF2B5EF4-FFF2-40B4-BE49-F238E27FC236}">
                    <a16:creationId xmlns:a16="http://schemas.microsoft.com/office/drawing/2014/main" id="{1BB6699F-3FF0-046A-396A-1C977CF8382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524205" y="1767796"/>
                <a:ext cx="600688" cy="600688"/>
              </a:xfrm>
              <a:prstGeom prst="rect">
                <a:avLst/>
              </a:prstGeom>
            </p:spPr>
          </p:pic>
        </p:grpSp>
        <p:grpSp>
          <p:nvGrpSpPr>
            <p:cNvPr id="38" name="Groupe 37">
              <a:extLst>
                <a:ext uri="{FF2B5EF4-FFF2-40B4-BE49-F238E27FC236}">
                  <a16:creationId xmlns:a16="http://schemas.microsoft.com/office/drawing/2014/main" id="{B341A195-B9B0-CF8B-EEEC-C6281E06A80D}"/>
                </a:ext>
              </a:extLst>
            </p:cNvPr>
            <p:cNvGrpSpPr/>
            <p:nvPr/>
          </p:nvGrpSpPr>
          <p:grpSpPr>
            <a:xfrm>
              <a:off x="5583001" y="1789503"/>
              <a:ext cx="1412491" cy="775559"/>
              <a:chOff x="5583001" y="1686916"/>
              <a:chExt cx="1412491" cy="775559"/>
            </a:xfrm>
          </p:grpSpPr>
          <p:pic>
            <p:nvPicPr>
              <p:cNvPr id="28" name="Image 27">
                <a:extLst>
                  <a:ext uri="{FF2B5EF4-FFF2-40B4-BE49-F238E27FC236}">
                    <a16:creationId xmlns:a16="http://schemas.microsoft.com/office/drawing/2014/main" id="{39A97FC6-6798-75AB-A825-FD4B5B4EEF83}"/>
                  </a:ext>
                </a:extLst>
              </p:cNvPr>
              <p:cNvPicPr>
                <a:picLocks noChangeAspect="1"/>
              </p:cNvPicPr>
              <p:nvPr/>
            </p:nvPicPr>
            <p:blipFill>
              <a:blip r:embed="rId8">
                <a:duotone>
                  <a:schemeClr val="accent1">
                    <a:shade val="45000"/>
                    <a:satMod val="135000"/>
                  </a:schemeClr>
                  <a:prstClr val="white"/>
                </a:duotone>
              </a:blip>
              <a:stretch>
                <a:fillRect/>
              </a:stretch>
            </p:blipFill>
            <p:spPr>
              <a:xfrm>
                <a:off x="6358049" y="1700653"/>
                <a:ext cx="637443" cy="761822"/>
              </a:xfrm>
              <a:prstGeom prst="rect">
                <a:avLst/>
              </a:prstGeom>
            </p:spPr>
          </p:pic>
          <p:pic>
            <p:nvPicPr>
              <p:cNvPr id="32" name="Image 31" descr="Une image contenant texte&#10;&#10;Description générée automatiquement">
                <a:extLst>
                  <a:ext uri="{FF2B5EF4-FFF2-40B4-BE49-F238E27FC236}">
                    <a16:creationId xmlns:a16="http://schemas.microsoft.com/office/drawing/2014/main" id="{2CB391CC-04E5-2205-2C84-F848D190A65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583001" y="1686916"/>
                <a:ext cx="762448" cy="762448"/>
              </a:xfrm>
              <a:prstGeom prst="rect">
                <a:avLst/>
              </a:prstGeom>
            </p:spPr>
          </p:pic>
        </p:grpSp>
        <p:grpSp>
          <p:nvGrpSpPr>
            <p:cNvPr id="41" name="Groupe 40">
              <a:extLst>
                <a:ext uri="{FF2B5EF4-FFF2-40B4-BE49-F238E27FC236}">
                  <a16:creationId xmlns:a16="http://schemas.microsoft.com/office/drawing/2014/main" id="{E7536DF3-D008-5DB0-9090-E245607CE0A4}"/>
                </a:ext>
              </a:extLst>
            </p:cNvPr>
            <p:cNvGrpSpPr/>
            <p:nvPr/>
          </p:nvGrpSpPr>
          <p:grpSpPr>
            <a:xfrm>
              <a:off x="7801322" y="1830346"/>
              <a:ext cx="1476156" cy="874310"/>
              <a:chOff x="7664543" y="1783532"/>
              <a:chExt cx="1476156" cy="874310"/>
            </a:xfrm>
          </p:grpSpPr>
          <p:pic>
            <p:nvPicPr>
              <p:cNvPr id="33" name="Image 32">
                <a:extLst>
                  <a:ext uri="{FF2B5EF4-FFF2-40B4-BE49-F238E27FC236}">
                    <a16:creationId xmlns:a16="http://schemas.microsoft.com/office/drawing/2014/main" id="{544EA120-4BFE-3A09-0002-2E595F32FC12}"/>
                  </a:ext>
                </a:extLst>
              </p:cNvPr>
              <p:cNvPicPr>
                <a:picLocks noChangeAspect="1"/>
              </p:cNvPicPr>
              <p:nvPr/>
            </p:nvPicPr>
            <p:blipFill>
              <a:blip r:embed="rId10">
                <a:duotone>
                  <a:schemeClr val="accent1">
                    <a:shade val="45000"/>
                    <a:satMod val="135000"/>
                  </a:schemeClr>
                  <a:prstClr val="white"/>
                </a:duotone>
              </a:blip>
              <a:stretch>
                <a:fillRect/>
              </a:stretch>
            </p:blipFill>
            <p:spPr>
              <a:xfrm>
                <a:off x="8378699" y="1783532"/>
                <a:ext cx="762000" cy="846667"/>
              </a:xfrm>
              <a:prstGeom prst="rect">
                <a:avLst/>
              </a:prstGeom>
            </p:spPr>
          </p:pic>
          <p:pic>
            <p:nvPicPr>
              <p:cNvPr id="36" name="Image 35">
                <a:extLst>
                  <a:ext uri="{FF2B5EF4-FFF2-40B4-BE49-F238E27FC236}">
                    <a16:creationId xmlns:a16="http://schemas.microsoft.com/office/drawing/2014/main" id="{C51FDC52-C483-9F7A-33DD-F537ED88866F}"/>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664543" y="1895842"/>
                <a:ext cx="762000" cy="762000"/>
              </a:xfrm>
              <a:prstGeom prst="rect">
                <a:avLst/>
              </a:prstGeom>
            </p:spPr>
          </p:pic>
        </p:grpSp>
        <p:pic>
          <p:nvPicPr>
            <p:cNvPr id="37" name="Image 36">
              <a:extLst>
                <a:ext uri="{FF2B5EF4-FFF2-40B4-BE49-F238E27FC236}">
                  <a16:creationId xmlns:a16="http://schemas.microsoft.com/office/drawing/2014/main" id="{97AF8365-A477-A473-C54C-C9EBAE20E448}"/>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134178" y="1901485"/>
              <a:ext cx="762000" cy="762000"/>
            </a:xfrm>
            <a:prstGeom prst="rect">
              <a:avLst/>
            </a:prstGeom>
          </p:spPr>
        </p:pic>
      </p:grpSp>
      <p:sp>
        <p:nvSpPr>
          <p:cNvPr id="44" name="ZoneTexte 43">
            <a:extLst>
              <a:ext uri="{FF2B5EF4-FFF2-40B4-BE49-F238E27FC236}">
                <a16:creationId xmlns:a16="http://schemas.microsoft.com/office/drawing/2014/main" id="{D3196A8E-8180-B5E7-8E30-A5B4A46C24D2}"/>
              </a:ext>
            </a:extLst>
          </p:cNvPr>
          <p:cNvSpPr txBox="1"/>
          <p:nvPr/>
        </p:nvSpPr>
        <p:spPr>
          <a:xfrm>
            <a:off x="790285" y="1012705"/>
            <a:ext cx="10515599" cy="400110"/>
          </a:xfrm>
          <a:prstGeom prst="rect">
            <a:avLst/>
          </a:prstGeom>
          <a:noFill/>
        </p:spPr>
        <p:txBody>
          <a:bodyPr wrap="square">
            <a:spAutoFit/>
          </a:bodyPr>
          <a:lstStyle/>
          <a:p>
            <a:r>
              <a:rPr lang="en-US" sz="2000" b="1" dirty="0">
                <a:solidFill>
                  <a:schemeClr val="accent2"/>
                </a:solidFill>
                <a:latin typeface="Source Sans Pro Semibold" panose="020B0503030403020204" pitchFamily="34" charset="77"/>
              </a:rPr>
              <a:t>data lifecycle in 5 steps  </a:t>
            </a:r>
          </a:p>
        </p:txBody>
      </p:sp>
    </p:spTree>
    <p:extLst>
      <p:ext uri="{BB962C8B-B14F-4D97-AF65-F5344CB8AC3E}">
        <p14:creationId xmlns:p14="http://schemas.microsoft.com/office/powerpoint/2010/main" val="21454278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hevron 11"/>
          <p:cNvSpPr/>
          <p:nvPr/>
        </p:nvSpPr>
        <p:spPr>
          <a:xfrm>
            <a:off x="3625405" y="1981416"/>
            <a:ext cx="7880795" cy="406400"/>
          </a:xfrm>
          <a:prstGeom prst="chevron">
            <a:avLst>
              <a:gd name="adj" fmla="val 32323"/>
            </a:avLst>
          </a:prstGeom>
          <a:solidFill>
            <a:schemeClr val="accent3"/>
          </a:solidFill>
          <a:ln w="381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800" dirty="0">
                <a:solidFill>
                  <a:schemeClr val="tx1"/>
                </a:solidFill>
                <a:latin typeface="Source Sans Pro" panose="020B0503030403020204" pitchFamily="34" charset="77"/>
              </a:rPr>
              <a:t>D</a:t>
            </a:r>
          </a:p>
        </p:txBody>
      </p:sp>
      <p:sp>
        <p:nvSpPr>
          <p:cNvPr id="11" name="Chevron 10"/>
          <p:cNvSpPr/>
          <p:nvPr/>
        </p:nvSpPr>
        <p:spPr>
          <a:xfrm>
            <a:off x="773462" y="1981416"/>
            <a:ext cx="2750204" cy="406400"/>
          </a:xfrm>
          <a:prstGeom prst="chevron">
            <a:avLst>
              <a:gd name="adj" fmla="val 32323"/>
            </a:avLst>
          </a:prstGeom>
          <a:solidFill>
            <a:schemeClr val="accent2"/>
          </a:solidFill>
          <a:ln w="381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800" dirty="0">
                <a:solidFill>
                  <a:schemeClr val="tx1"/>
                </a:solidFill>
                <a:latin typeface="Source Sans Pro" panose="020B0503030403020204" pitchFamily="34" charset="77"/>
              </a:rPr>
              <a:t>D-1</a:t>
            </a:r>
          </a:p>
        </p:txBody>
      </p:sp>
      <p:sp>
        <p:nvSpPr>
          <p:cNvPr id="38" name="Rectangle 37"/>
          <p:cNvSpPr/>
          <p:nvPr/>
        </p:nvSpPr>
        <p:spPr>
          <a:xfrm>
            <a:off x="765037" y="2743200"/>
            <a:ext cx="755926" cy="430887"/>
          </a:xfrm>
          <a:prstGeom prst="rect">
            <a:avLst/>
          </a:prstGeom>
        </p:spPr>
        <p:txBody>
          <a:bodyPr wrap="square">
            <a:spAutoFit/>
          </a:bodyPr>
          <a:lstStyle/>
          <a:p>
            <a:pPr algn="ctr"/>
            <a:r>
              <a:rPr lang="en-US" sz="1100" dirty="0">
                <a:latin typeface="Source Sans Pro" panose="020B0503030403020204" pitchFamily="34" charset="77"/>
              </a:rPr>
              <a:t>06:00 pm</a:t>
            </a:r>
            <a:br>
              <a:rPr lang="en-US" sz="1100" dirty="0">
                <a:latin typeface="Source Sans Pro" panose="020B0503030403020204" pitchFamily="34" charset="77"/>
              </a:rPr>
            </a:br>
            <a:r>
              <a:rPr lang="en-US" sz="1100" dirty="0">
                <a:latin typeface="Source Sans Pro" panose="020B0503030403020204" pitchFamily="34" charset="77"/>
              </a:rPr>
              <a:t>runtime</a:t>
            </a:r>
            <a:endParaRPr lang="en-US" sz="900" dirty="0">
              <a:latin typeface="Source Sans Pro" panose="020B0503030403020204" pitchFamily="34" charset="77"/>
            </a:endParaRPr>
          </a:p>
        </p:txBody>
      </p:sp>
      <p:sp>
        <p:nvSpPr>
          <p:cNvPr id="34" name="Title 1">
            <a:extLst>
              <a:ext uri="{FF2B5EF4-FFF2-40B4-BE49-F238E27FC236}">
                <a16:creationId xmlns:a16="http://schemas.microsoft.com/office/drawing/2014/main" id="{A1653E22-9C29-79B8-176A-2A61C71C53C8}"/>
              </a:ext>
            </a:extLst>
          </p:cNvPr>
          <p:cNvSpPr>
            <a:spLocks noGrp="1"/>
          </p:cNvSpPr>
          <p:nvPr>
            <p:ph type="title"/>
          </p:nvPr>
        </p:nvSpPr>
        <p:spPr>
          <a:xfrm>
            <a:off x="773462" y="264856"/>
            <a:ext cx="10515600" cy="648072"/>
          </a:xfrm>
        </p:spPr>
        <p:txBody>
          <a:bodyPr>
            <a:normAutofit/>
          </a:bodyPr>
          <a:lstStyle/>
          <a:p>
            <a:r>
              <a:rPr lang="en-US" dirty="0">
                <a:solidFill>
                  <a:schemeClr val="accent1"/>
                </a:solidFill>
              </a:rPr>
              <a:t>Input data</a:t>
            </a:r>
          </a:p>
        </p:txBody>
      </p:sp>
      <p:sp>
        <p:nvSpPr>
          <p:cNvPr id="35" name="ZoneTexte 34">
            <a:extLst>
              <a:ext uri="{FF2B5EF4-FFF2-40B4-BE49-F238E27FC236}">
                <a16:creationId xmlns:a16="http://schemas.microsoft.com/office/drawing/2014/main" id="{F5C78145-5F46-2B15-6FA6-C68B90C0D0E0}"/>
              </a:ext>
            </a:extLst>
          </p:cNvPr>
          <p:cNvSpPr txBox="1"/>
          <p:nvPr/>
        </p:nvSpPr>
        <p:spPr>
          <a:xfrm>
            <a:off x="790285" y="1012705"/>
            <a:ext cx="10515599" cy="707886"/>
          </a:xfrm>
          <a:prstGeom prst="rect">
            <a:avLst/>
          </a:prstGeom>
          <a:noFill/>
        </p:spPr>
        <p:txBody>
          <a:bodyPr wrap="square">
            <a:spAutoFit/>
          </a:bodyPr>
          <a:lstStyle/>
          <a:p>
            <a:r>
              <a:rPr lang="fr-FR" sz="2000" b="1" dirty="0" err="1">
                <a:solidFill>
                  <a:schemeClr val="accent1">
                    <a:lumMod val="75000"/>
                  </a:schemeClr>
                </a:solidFill>
                <a:latin typeface="Source Sans Pro Semibold" panose="020B0503030403020204" pitchFamily="34" charset="77"/>
              </a:rPr>
              <a:t>forecast</a:t>
            </a:r>
            <a:r>
              <a:rPr lang="fr-FR" sz="2000" b="1" dirty="0">
                <a:solidFill>
                  <a:schemeClr val="accent1">
                    <a:lumMod val="75000"/>
                  </a:schemeClr>
                </a:solidFill>
                <a:latin typeface="Source Sans Pro Semibold" panose="020B0503030403020204" pitchFamily="34" charset="77"/>
              </a:rPr>
              <a:t> model runtimes</a:t>
            </a:r>
          </a:p>
          <a:p>
            <a:endParaRPr lang="fr-FR" sz="2000" b="1" dirty="0">
              <a:solidFill>
                <a:schemeClr val="accent1">
                  <a:lumMod val="75000"/>
                </a:schemeClr>
              </a:solidFill>
              <a:latin typeface="Source Sans Pro Semibold" panose="020B0503030403020204" pitchFamily="34" charset="77"/>
            </a:endParaRPr>
          </a:p>
        </p:txBody>
      </p:sp>
      <p:cxnSp>
        <p:nvCxnSpPr>
          <p:cNvPr id="47" name="Straight Connector 27">
            <a:extLst>
              <a:ext uri="{FF2B5EF4-FFF2-40B4-BE49-F238E27FC236}">
                <a16:creationId xmlns:a16="http://schemas.microsoft.com/office/drawing/2014/main" id="{AB1D1F15-B3DC-880F-BFBD-C4977C083B0C}"/>
              </a:ext>
            </a:extLst>
          </p:cNvPr>
          <p:cNvCxnSpPr/>
          <p:nvPr/>
        </p:nvCxnSpPr>
        <p:spPr>
          <a:xfrm flipH="1" flipV="1">
            <a:off x="3581400" y="2133816"/>
            <a:ext cx="0" cy="50800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27">
            <a:extLst>
              <a:ext uri="{FF2B5EF4-FFF2-40B4-BE49-F238E27FC236}">
                <a16:creationId xmlns:a16="http://schemas.microsoft.com/office/drawing/2014/main" id="{D3CD4F0B-9B39-778C-4D4A-33C6DBD04440}"/>
              </a:ext>
            </a:extLst>
          </p:cNvPr>
          <p:cNvCxnSpPr/>
          <p:nvPr/>
        </p:nvCxnSpPr>
        <p:spPr>
          <a:xfrm flipH="1" flipV="1">
            <a:off x="5334000" y="2159762"/>
            <a:ext cx="0" cy="50800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49" name="Straight Connector 27">
            <a:extLst>
              <a:ext uri="{FF2B5EF4-FFF2-40B4-BE49-F238E27FC236}">
                <a16:creationId xmlns:a16="http://schemas.microsoft.com/office/drawing/2014/main" id="{FB81B4DC-7A5D-5E7F-ED30-ABEC682B8430}"/>
              </a:ext>
            </a:extLst>
          </p:cNvPr>
          <p:cNvCxnSpPr/>
          <p:nvPr/>
        </p:nvCxnSpPr>
        <p:spPr>
          <a:xfrm flipH="1" flipV="1">
            <a:off x="7315200" y="2184616"/>
            <a:ext cx="0" cy="50800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50" name="Straight Connector 27">
            <a:extLst>
              <a:ext uri="{FF2B5EF4-FFF2-40B4-BE49-F238E27FC236}">
                <a16:creationId xmlns:a16="http://schemas.microsoft.com/office/drawing/2014/main" id="{F6F8E5C7-78B7-826D-A3FB-18596B1F9F13}"/>
              </a:ext>
            </a:extLst>
          </p:cNvPr>
          <p:cNvCxnSpPr/>
          <p:nvPr/>
        </p:nvCxnSpPr>
        <p:spPr>
          <a:xfrm flipH="1" flipV="1">
            <a:off x="9220200" y="2184616"/>
            <a:ext cx="0" cy="50800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52" name="Straight Connector 27">
            <a:extLst>
              <a:ext uri="{FF2B5EF4-FFF2-40B4-BE49-F238E27FC236}">
                <a16:creationId xmlns:a16="http://schemas.microsoft.com/office/drawing/2014/main" id="{0EA2069D-0E6A-8FB3-4E74-1A7CF873A444}"/>
              </a:ext>
            </a:extLst>
          </p:cNvPr>
          <p:cNvCxnSpPr/>
          <p:nvPr/>
        </p:nvCxnSpPr>
        <p:spPr>
          <a:xfrm flipH="1" flipV="1">
            <a:off x="11506200" y="2133816"/>
            <a:ext cx="0" cy="50800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53" name="Rectangle 52">
            <a:extLst>
              <a:ext uri="{FF2B5EF4-FFF2-40B4-BE49-F238E27FC236}">
                <a16:creationId xmlns:a16="http://schemas.microsoft.com/office/drawing/2014/main" id="{6A473831-0752-05B3-78FE-88930AF4B603}"/>
              </a:ext>
            </a:extLst>
          </p:cNvPr>
          <p:cNvSpPr/>
          <p:nvPr/>
        </p:nvSpPr>
        <p:spPr>
          <a:xfrm>
            <a:off x="3203437" y="2741593"/>
            <a:ext cx="755926" cy="430887"/>
          </a:xfrm>
          <a:prstGeom prst="rect">
            <a:avLst/>
          </a:prstGeom>
        </p:spPr>
        <p:txBody>
          <a:bodyPr wrap="square">
            <a:spAutoFit/>
          </a:bodyPr>
          <a:lstStyle/>
          <a:p>
            <a:pPr algn="ctr"/>
            <a:r>
              <a:rPr lang="en-US" sz="1100" dirty="0">
                <a:latin typeface="Source Sans Pro" panose="020B0503030403020204" pitchFamily="34" charset="77"/>
              </a:rPr>
              <a:t>12:00 am</a:t>
            </a:r>
            <a:br>
              <a:rPr lang="en-US" sz="1100" dirty="0">
                <a:latin typeface="Source Sans Pro" panose="020B0503030403020204" pitchFamily="34" charset="77"/>
              </a:rPr>
            </a:br>
            <a:r>
              <a:rPr lang="en-US" sz="1100" dirty="0">
                <a:latin typeface="Source Sans Pro" panose="020B0503030403020204" pitchFamily="34" charset="77"/>
              </a:rPr>
              <a:t>runtime</a:t>
            </a:r>
            <a:endParaRPr lang="en-US" sz="900" dirty="0">
              <a:latin typeface="Source Sans Pro" panose="020B0503030403020204" pitchFamily="34" charset="77"/>
            </a:endParaRPr>
          </a:p>
        </p:txBody>
      </p:sp>
      <p:sp>
        <p:nvSpPr>
          <p:cNvPr id="54" name="Rectangle 53">
            <a:extLst>
              <a:ext uri="{FF2B5EF4-FFF2-40B4-BE49-F238E27FC236}">
                <a16:creationId xmlns:a16="http://schemas.microsoft.com/office/drawing/2014/main" id="{C0D2EF59-0B75-254A-DE44-DF886AA212E7}"/>
              </a:ext>
            </a:extLst>
          </p:cNvPr>
          <p:cNvSpPr/>
          <p:nvPr/>
        </p:nvSpPr>
        <p:spPr>
          <a:xfrm>
            <a:off x="4956037" y="2741592"/>
            <a:ext cx="755926" cy="430887"/>
          </a:xfrm>
          <a:prstGeom prst="rect">
            <a:avLst/>
          </a:prstGeom>
        </p:spPr>
        <p:txBody>
          <a:bodyPr wrap="square">
            <a:spAutoFit/>
          </a:bodyPr>
          <a:lstStyle/>
          <a:p>
            <a:pPr algn="ctr"/>
            <a:r>
              <a:rPr lang="en-US" sz="1100" dirty="0">
                <a:latin typeface="Source Sans Pro" panose="020B0503030403020204" pitchFamily="34" charset="77"/>
              </a:rPr>
              <a:t>06:00 am</a:t>
            </a:r>
            <a:br>
              <a:rPr lang="en-US" sz="1100" dirty="0">
                <a:latin typeface="Source Sans Pro" panose="020B0503030403020204" pitchFamily="34" charset="77"/>
              </a:rPr>
            </a:br>
            <a:r>
              <a:rPr lang="en-US" sz="1100" dirty="0">
                <a:latin typeface="Source Sans Pro" panose="020B0503030403020204" pitchFamily="34" charset="77"/>
              </a:rPr>
              <a:t>runtime</a:t>
            </a:r>
            <a:endParaRPr lang="en-US" sz="900" dirty="0">
              <a:latin typeface="Source Sans Pro" panose="020B0503030403020204" pitchFamily="34" charset="77"/>
            </a:endParaRPr>
          </a:p>
        </p:txBody>
      </p:sp>
      <p:sp>
        <p:nvSpPr>
          <p:cNvPr id="55" name="Rectangle 54">
            <a:extLst>
              <a:ext uri="{FF2B5EF4-FFF2-40B4-BE49-F238E27FC236}">
                <a16:creationId xmlns:a16="http://schemas.microsoft.com/office/drawing/2014/main" id="{35D9357C-4081-79C7-56CB-16015C6BF994}"/>
              </a:ext>
            </a:extLst>
          </p:cNvPr>
          <p:cNvSpPr/>
          <p:nvPr/>
        </p:nvSpPr>
        <p:spPr>
          <a:xfrm>
            <a:off x="6937237" y="2741592"/>
            <a:ext cx="755926" cy="430887"/>
          </a:xfrm>
          <a:prstGeom prst="rect">
            <a:avLst/>
          </a:prstGeom>
        </p:spPr>
        <p:txBody>
          <a:bodyPr wrap="square">
            <a:spAutoFit/>
          </a:bodyPr>
          <a:lstStyle/>
          <a:p>
            <a:pPr algn="ctr"/>
            <a:r>
              <a:rPr lang="en-US" sz="1100" dirty="0">
                <a:latin typeface="Source Sans Pro" panose="020B0503030403020204" pitchFamily="34" charset="77"/>
              </a:rPr>
              <a:t>12:00 pm</a:t>
            </a:r>
            <a:br>
              <a:rPr lang="en-US" sz="1100" dirty="0">
                <a:latin typeface="Source Sans Pro" panose="020B0503030403020204" pitchFamily="34" charset="77"/>
              </a:rPr>
            </a:br>
            <a:r>
              <a:rPr lang="en-US" sz="1100" dirty="0">
                <a:latin typeface="Source Sans Pro" panose="020B0503030403020204" pitchFamily="34" charset="77"/>
              </a:rPr>
              <a:t>runtime</a:t>
            </a:r>
            <a:endParaRPr lang="en-US" sz="900" dirty="0">
              <a:latin typeface="Source Sans Pro" panose="020B0503030403020204" pitchFamily="34" charset="77"/>
            </a:endParaRPr>
          </a:p>
        </p:txBody>
      </p:sp>
      <p:sp>
        <p:nvSpPr>
          <p:cNvPr id="56" name="Rectangle 55">
            <a:extLst>
              <a:ext uri="{FF2B5EF4-FFF2-40B4-BE49-F238E27FC236}">
                <a16:creationId xmlns:a16="http://schemas.microsoft.com/office/drawing/2014/main" id="{A440397C-933B-1C78-2E58-BEEBE1B3BFB2}"/>
              </a:ext>
            </a:extLst>
          </p:cNvPr>
          <p:cNvSpPr/>
          <p:nvPr/>
        </p:nvSpPr>
        <p:spPr>
          <a:xfrm>
            <a:off x="8842237" y="2741591"/>
            <a:ext cx="755926" cy="430887"/>
          </a:xfrm>
          <a:prstGeom prst="rect">
            <a:avLst/>
          </a:prstGeom>
        </p:spPr>
        <p:txBody>
          <a:bodyPr wrap="square">
            <a:spAutoFit/>
          </a:bodyPr>
          <a:lstStyle/>
          <a:p>
            <a:pPr algn="ctr"/>
            <a:r>
              <a:rPr lang="en-US" sz="1100" dirty="0">
                <a:latin typeface="Source Sans Pro" panose="020B0503030403020204" pitchFamily="34" charset="77"/>
              </a:rPr>
              <a:t>06:00 pm</a:t>
            </a:r>
            <a:br>
              <a:rPr lang="en-US" sz="1100" dirty="0">
                <a:latin typeface="Source Sans Pro" panose="020B0503030403020204" pitchFamily="34" charset="77"/>
              </a:rPr>
            </a:br>
            <a:r>
              <a:rPr lang="en-US" sz="1100" dirty="0">
                <a:latin typeface="Source Sans Pro" panose="020B0503030403020204" pitchFamily="34" charset="77"/>
              </a:rPr>
              <a:t>runtime</a:t>
            </a:r>
            <a:endParaRPr lang="en-US" sz="900" dirty="0">
              <a:latin typeface="Source Sans Pro" panose="020B0503030403020204" pitchFamily="34" charset="77"/>
            </a:endParaRPr>
          </a:p>
        </p:txBody>
      </p:sp>
      <p:sp>
        <p:nvSpPr>
          <p:cNvPr id="57" name="Rectangle 56">
            <a:extLst>
              <a:ext uri="{FF2B5EF4-FFF2-40B4-BE49-F238E27FC236}">
                <a16:creationId xmlns:a16="http://schemas.microsoft.com/office/drawing/2014/main" id="{D7DA418A-74D1-97A5-30D7-A1D8D62A1E70}"/>
              </a:ext>
            </a:extLst>
          </p:cNvPr>
          <p:cNvSpPr/>
          <p:nvPr/>
        </p:nvSpPr>
        <p:spPr>
          <a:xfrm>
            <a:off x="11128237" y="2748245"/>
            <a:ext cx="755926" cy="430887"/>
          </a:xfrm>
          <a:prstGeom prst="rect">
            <a:avLst/>
          </a:prstGeom>
        </p:spPr>
        <p:txBody>
          <a:bodyPr wrap="square">
            <a:spAutoFit/>
          </a:bodyPr>
          <a:lstStyle/>
          <a:p>
            <a:pPr algn="ctr"/>
            <a:r>
              <a:rPr lang="en-US" sz="1100" dirty="0">
                <a:latin typeface="Source Sans Pro" panose="020B0503030403020204" pitchFamily="34" charset="77"/>
              </a:rPr>
              <a:t>12:00 am</a:t>
            </a:r>
            <a:br>
              <a:rPr lang="en-US" sz="1100" dirty="0">
                <a:latin typeface="Source Sans Pro" panose="020B0503030403020204" pitchFamily="34" charset="77"/>
              </a:rPr>
            </a:br>
            <a:r>
              <a:rPr lang="en-US" sz="1100" dirty="0">
                <a:latin typeface="Source Sans Pro" panose="020B0503030403020204" pitchFamily="34" charset="77"/>
              </a:rPr>
              <a:t>runtime</a:t>
            </a:r>
            <a:endParaRPr lang="en-US" sz="900" dirty="0">
              <a:latin typeface="Source Sans Pro" panose="020B0503030403020204" pitchFamily="34" charset="77"/>
            </a:endParaRPr>
          </a:p>
        </p:txBody>
      </p:sp>
      <p:sp>
        <p:nvSpPr>
          <p:cNvPr id="58" name="Ellipse 57">
            <a:extLst>
              <a:ext uri="{FF2B5EF4-FFF2-40B4-BE49-F238E27FC236}">
                <a16:creationId xmlns:a16="http://schemas.microsoft.com/office/drawing/2014/main" id="{DF064822-4511-EC23-CEBC-8C5FD7EB4FD4}"/>
              </a:ext>
            </a:extLst>
          </p:cNvPr>
          <p:cNvSpPr/>
          <p:nvPr/>
        </p:nvSpPr>
        <p:spPr>
          <a:xfrm>
            <a:off x="1089000" y="2128556"/>
            <a:ext cx="108000" cy="1080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Ellipse 58">
            <a:extLst>
              <a:ext uri="{FF2B5EF4-FFF2-40B4-BE49-F238E27FC236}">
                <a16:creationId xmlns:a16="http://schemas.microsoft.com/office/drawing/2014/main" id="{9AF88439-8B6A-5C1B-5CF1-CB2A608836F3}"/>
              </a:ext>
            </a:extLst>
          </p:cNvPr>
          <p:cNvSpPr/>
          <p:nvPr/>
        </p:nvSpPr>
        <p:spPr>
          <a:xfrm>
            <a:off x="3535293" y="2128556"/>
            <a:ext cx="108000" cy="1080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Ellipse 59">
            <a:extLst>
              <a:ext uri="{FF2B5EF4-FFF2-40B4-BE49-F238E27FC236}">
                <a16:creationId xmlns:a16="http://schemas.microsoft.com/office/drawing/2014/main" id="{D0FFE599-973A-11BC-BD53-2ECD1C1AE6CC}"/>
              </a:ext>
            </a:extLst>
          </p:cNvPr>
          <p:cNvSpPr/>
          <p:nvPr/>
        </p:nvSpPr>
        <p:spPr>
          <a:xfrm>
            <a:off x="5280000" y="2122911"/>
            <a:ext cx="108000" cy="1080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Ellipse 60">
            <a:extLst>
              <a:ext uri="{FF2B5EF4-FFF2-40B4-BE49-F238E27FC236}">
                <a16:creationId xmlns:a16="http://schemas.microsoft.com/office/drawing/2014/main" id="{EB9F7398-D521-F636-A8AF-A8FE9EC5E1B4}"/>
              </a:ext>
            </a:extLst>
          </p:cNvPr>
          <p:cNvSpPr/>
          <p:nvPr/>
        </p:nvSpPr>
        <p:spPr>
          <a:xfrm>
            <a:off x="7261200" y="2120842"/>
            <a:ext cx="108000" cy="1080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Ellipse 61">
            <a:extLst>
              <a:ext uri="{FF2B5EF4-FFF2-40B4-BE49-F238E27FC236}">
                <a16:creationId xmlns:a16="http://schemas.microsoft.com/office/drawing/2014/main" id="{F92AA584-4C72-069D-A012-6DC892D47BA8}"/>
              </a:ext>
            </a:extLst>
          </p:cNvPr>
          <p:cNvSpPr/>
          <p:nvPr/>
        </p:nvSpPr>
        <p:spPr>
          <a:xfrm>
            <a:off x="9166200" y="2120842"/>
            <a:ext cx="108000" cy="1080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Ellipse 62">
            <a:extLst>
              <a:ext uri="{FF2B5EF4-FFF2-40B4-BE49-F238E27FC236}">
                <a16:creationId xmlns:a16="http://schemas.microsoft.com/office/drawing/2014/main" id="{DD7D74A2-8324-728E-02EC-AAF1C62A5AB2}"/>
              </a:ext>
            </a:extLst>
          </p:cNvPr>
          <p:cNvSpPr/>
          <p:nvPr/>
        </p:nvSpPr>
        <p:spPr>
          <a:xfrm>
            <a:off x="11452201" y="2122873"/>
            <a:ext cx="108000" cy="1080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5" name="Straight Connector 27">
            <a:extLst>
              <a:ext uri="{FF2B5EF4-FFF2-40B4-BE49-F238E27FC236}">
                <a16:creationId xmlns:a16="http://schemas.microsoft.com/office/drawing/2014/main" id="{65FB61CD-8423-D1BE-2CF3-F5934AF59697}"/>
              </a:ext>
            </a:extLst>
          </p:cNvPr>
          <p:cNvCxnSpPr/>
          <p:nvPr/>
        </p:nvCxnSpPr>
        <p:spPr>
          <a:xfrm flipH="1" flipV="1">
            <a:off x="1143000" y="2128556"/>
            <a:ext cx="0" cy="50800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pic>
        <p:nvPicPr>
          <p:cNvPr id="71" name="Image 70">
            <a:extLst>
              <a:ext uri="{FF2B5EF4-FFF2-40B4-BE49-F238E27FC236}">
                <a16:creationId xmlns:a16="http://schemas.microsoft.com/office/drawing/2014/main" id="{94540902-23AD-2EE9-6B0E-DF1687FBD165}"/>
              </a:ext>
            </a:extLst>
          </p:cNvPr>
          <p:cNvPicPr>
            <a:picLocks noChangeAspect="1"/>
          </p:cNvPicPr>
          <p:nvPr/>
        </p:nvPicPr>
        <p:blipFill>
          <a:blip r:embed="rId3"/>
          <a:stretch>
            <a:fillRect/>
          </a:stretch>
        </p:blipFill>
        <p:spPr>
          <a:xfrm>
            <a:off x="6248399" y="4144807"/>
            <a:ext cx="4359071" cy="2021900"/>
          </a:xfrm>
          <a:prstGeom prst="rect">
            <a:avLst/>
          </a:prstGeom>
        </p:spPr>
      </p:pic>
      <p:pic>
        <p:nvPicPr>
          <p:cNvPr id="72" name="Picture 2" descr="Imagerie Satellite Haute Résolution Dans EOSDA LandViewer">
            <a:extLst>
              <a:ext uri="{FF2B5EF4-FFF2-40B4-BE49-F238E27FC236}">
                <a16:creationId xmlns:a16="http://schemas.microsoft.com/office/drawing/2014/main" id="{F82CD1E3-1432-A777-EA32-AE9AEB18E6D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05390" y="3859885"/>
            <a:ext cx="2484760" cy="2025696"/>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B595A4A6-E7DA-46CE-AE43-3D345B235552}"/>
              </a:ext>
            </a:extLst>
          </p:cNvPr>
          <p:cNvSpPr/>
          <p:nvPr/>
        </p:nvSpPr>
        <p:spPr>
          <a:xfrm>
            <a:off x="1089000" y="3179132"/>
            <a:ext cx="1501800" cy="195865"/>
          </a:xfrm>
          <a:prstGeom prst="rect">
            <a:avLst/>
          </a:prstGeom>
          <a:gradFill flip="none" rotWithShape="1">
            <a:gsLst>
              <a:gs pos="0">
                <a:schemeClr val="accent1">
                  <a:lumMod val="67000"/>
                </a:schemeClr>
              </a:gs>
              <a:gs pos="17000">
                <a:schemeClr val="accent1">
                  <a:lumMod val="97000"/>
                  <a:lumOff val="3000"/>
                </a:schemeClr>
              </a:gs>
              <a:gs pos="94000">
                <a:schemeClr val="bg1"/>
              </a:gs>
            </a:gsLst>
            <a:lin ang="0" scaled="1"/>
            <a:tileRect/>
          </a:gra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71605AA4-60F5-BC99-470C-7096460C392A}"/>
              </a:ext>
            </a:extLst>
          </p:cNvPr>
          <p:cNvSpPr/>
          <p:nvPr/>
        </p:nvSpPr>
        <p:spPr>
          <a:xfrm>
            <a:off x="3905363" y="3172478"/>
            <a:ext cx="1050674" cy="195865"/>
          </a:xfrm>
          <a:prstGeom prst="rect">
            <a:avLst/>
          </a:prstGeom>
          <a:gradFill flip="none" rotWithShape="1">
            <a:gsLst>
              <a:gs pos="0">
                <a:schemeClr val="accent1">
                  <a:lumMod val="67000"/>
                </a:schemeClr>
              </a:gs>
              <a:gs pos="17000">
                <a:schemeClr val="accent1">
                  <a:lumMod val="97000"/>
                  <a:lumOff val="3000"/>
                </a:schemeClr>
              </a:gs>
              <a:gs pos="94000">
                <a:schemeClr val="bg1"/>
              </a:gs>
            </a:gsLst>
            <a:lin ang="0" scaled="1"/>
            <a:tileRect/>
          </a:gra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Rectangle 75">
            <a:extLst>
              <a:ext uri="{FF2B5EF4-FFF2-40B4-BE49-F238E27FC236}">
                <a16:creationId xmlns:a16="http://schemas.microsoft.com/office/drawing/2014/main" id="{C0CA24EB-B41E-77FC-E077-7DFC9582DCE8}"/>
              </a:ext>
            </a:extLst>
          </p:cNvPr>
          <p:cNvSpPr/>
          <p:nvPr/>
        </p:nvSpPr>
        <p:spPr>
          <a:xfrm>
            <a:off x="1790961" y="3463910"/>
            <a:ext cx="1744331" cy="261610"/>
          </a:xfrm>
          <a:prstGeom prst="rect">
            <a:avLst/>
          </a:prstGeom>
        </p:spPr>
        <p:txBody>
          <a:bodyPr wrap="square">
            <a:spAutoFit/>
          </a:bodyPr>
          <a:lstStyle/>
          <a:p>
            <a:r>
              <a:rPr lang="en-US" sz="1100" dirty="0" err="1">
                <a:latin typeface="Source Sans Pro" panose="020B0503030403020204" pitchFamily="34" charset="77"/>
              </a:rPr>
              <a:t>Grib</a:t>
            </a:r>
            <a:r>
              <a:rPr lang="en-US" sz="1100" dirty="0">
                <a:latin typeface="Source Sans Pro" panose="020B0503030403020204" pitchFamily="34" charset="77"/>
              </a:rPr>
              <a:t> files </a:t>
            </a:r>
            <a:r>
              <a:rPr lang="en-US" sz="1100" dirty="0" err="1">
                <a:latin typeface="Source Sans Pro" panose="020B0503030403020204" pitchFamily="34" charset="77"/>
              </a:rPr>
              <a:t>dowload</a:t>
            </a:r>
            <a:endParaRPr lang="en-US" sz="900" dirty="0">
              <a:latin typeface="Source Sans Pro" panose="020B0503030403020204" pitchFamily="34" charset="77"/>
            </a:endParaRPr>
          </a:p>
        </p:txBody>
      </p:sp>
      <p:sp>
        <p:nvSpPr>
          <p:cNvPr id="77" name="Rectangle 76">
            <a:extLst>
              <a:ext uri="{FF2B5EF4-FFF2-40B4-BE49-F238E27FC236}">
                <a16:creationId xmlns:a16="http://schemas.microsoft.com/office/drawing/2014/main" id="{8DAAC9CD-D799-A484-8BE7-93EE98BDECEC}"/>
              </a:ext>
            </a:extLst>
          </p:cNvPr>
          <p:cNvSpPr/>
          <p:nvPr/>
        </p:nvSpPr>
        <p:spPr>
          <a:xfrm>
            <a:off x="4159482" y="3482752"/>
            <a:ext cx="1744331" cy="261610"/>
          </a:xfrm>
          <a:prstGeom prst="rect">
            <a:avLst/>
          </a:prstGeom>
        </p:spPr>
        <p:txBody>
          <a:bodyPr wrap="square">
            <a:spAutoFit/>
          </a:bodyPr>
          <a:lstStyle/>
          <a:p>
            <a:r>
              <a:rPr lang="en-US" sz="1100" dirty="0" err="1">
                <a:latin typeface="Source Sans Pro" panose="020B0503030403020204" pitchFamily="34" charset="77"/>
              </a:rPr>
              <a:t>Grib</a:t>
            </a:r>
            <a:r>
              <a:rPr lang="en-US" sz="1100" dirty="0">
                <a:latin typeface="Source Sans Pro" panose="020B0503030403020204" pitchFamily="34" charset="77"/>
              </a:rPr>
              <a:t> files </a:t>
            </a:r>
            <a:r>
              <a:rPr lang="en-US" sz="1100" dirty="0" err="1">
                <a:latin typeface="Source Sans Pro" panose="020B0503030403020204" pitchFamily="34" charset="77"/>
              </a:rPr>
              <a:t>dowload</a:t>
            </a:r>
            <a:endParaRPr lang="en-US" sz="900" dirty="0">
              <a:latin typeface="Source Sans Pro" panose="020B0503030403020204" pitchFamily="34" charset="77"/>
            </a:endParaRPr>
          </a:p>
        </p:txBody>
      </p:sp>
      <p:sp>
        <p:nvSpPr>
          <p:cNvPr id="78" name="ZoneTexte 77">
            <a:extLst>
              <a:ext uri="{FF2B5EF4-FFF2-40B4-BE49-F238E27FC236}">
                <a16:creationId xmlns:a16="http://schemas.microsoft.com/office/drawing/2014/main" id="{C30B2062-6C79-7840-057F-F770B99F726D}"/>
              </a:ext>
            </a:extLst>
          </p:cNvPr>
          <p:cNvSpPr txBox="1"/>
          <p:nvPr/>
        </p:nvSpPr>
        <p:spPr>
          <a:xfrm>
            <a:off x="7709632" y="3672476"/>
            <a:ext cx="1436612" cy="646331"/>
          </a:xfrm>
          <a:prstGeom prst="rect">
            <a:avLst/>
          </a:prstGeom>
          <a:noFill/>
        </p:spPr>
        <p:txBody>
          <a:bodyPr wrap="none" rtlCol="0">
            <a:spAutoFit/>
          </a:bodyPr>
          <a:lstStyle/>
          <a:p>
            <a:pPr algn="ctr"/>
            <a:r>
              <a:rPr lang="en-US" sz="1800" b="1" dirty="0">
                <a:solidFill>
                  <a:schemeClr val="accent1"/>
                </a:solidFill>
                <a:latin typeface="Source Sans Pro Semibold" panose="020B0503030403020204" pitchFamily="34" charset="77"/>
              </a:rPr>
              <a:t>IO intensive!</a:t>
            </a:r>
            <a:endParaRPr lang="en-US" sz="1200" b="1" dirty="0">
              <a:solidFill>
                <a:schemeClr val="accent1"/>
              </a:solidFill>
              <a:latin typeface="Source Sans Pro Semibold" panose="020B0503030403020204" pitchFamily="34" charset="77"/>
            </a:endParaRPr>
          </a:p>
          <a:p>
            <a:pPr algn="ctr"/>
            <a:endParaRPr lang="en-US" sz="1800" b="1" dirty="0">
              <a:solidFill>
                <a:schemeClr val="accent1"/>
              </a:solidFill>
              <a:latin typeface="Source Sans Pro Semibold" panose="020B0503030403020204" pitchFamily="34" charset="77"/>
            </a:endParaRPr>
          </a:p>
        </p:txBody>
      </p:sp>
    </p:spTree>
    <p:extLst>
      <p:ext uri="{BB962C8B-B14F-4D97-AF65-F5344CB8AC3E}">
        <p14:creationId xmlns:p14="http://schemas.microsoft.com/office/powerpoint/2010/main" val="42613603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1">
            <a:extLst>
              <a:ext uri="{FF2B5EF4-FFF2-40B4-BE49-F238E27FC236}">
                <a16:creationId xmlns:a16="http://schemas.microsoft.com/office/drawing/2014/main" id="{A1653E22-9C29-79B8-176A-2A61C71C53C8}"/>
              </a:ext>
            </a:extLst>
          </p:cNvPr>
          <p:cNvSpPr>
            <a:spLocks noGrp="1"/>
          </p:cNvSpPr>
          <p:nvPr>
            <p:ph type="title"/>
          </p:nvPr>
        </p:nvSpPr>
        <p:spPr>
          <a:xfrm>
            <a:off x="773462" y="264856"/>
            <a:ext cx="10515600" cy="648072"/>
          </a:xfrm>
        </p:spPr>
        <p:txBody>
          <a:bodyPr>
            <a:normAutofit/>
          </a:bodyPr>
          <a:lstStyle/>
          <a:p>
            <a:r>
              <a:rPr lang="en-US" dirty="0">
                <a:solidFill>
                  <a:schemeClr val="accent1"/>
                </a:solidFill>
              </a:rPr>
              <a:t>Bird's-eye view of architecture</a:t>
            </a:r>
          </a:p>
        </p:txBody>
      </p:sp>
      <p:pic>
        <p:nvPicPr>
          <p:cNvPr id="5" name="Image 4" descr="Une image contenant texte, carte, diagramme, capture d’écran&#10;&#10;Description générée automatiquement">
            <a:extLst>
              <a:ext uri="{FF2B5EF4-FFF2-40B4-BE49-F238E27FC236}">
                <a16:creationId xmlns:a16="http://schemas.microsoft.com/office/drawing/2014/main" id="{B11DB63F-BE7F-C1F2-D10E-7A130E70D4C2}"/>
              </a:ext>
            </a:extLst>
          </p:cNvPr>
          <p:cNvPicPr>
            <a:picLocks noChangeAspect="1"/>
          </p:cNvPicPr>
          <p:nvPr/>
        </p:nvPicPr>
        <p:blipFill>
          <a:blip r:embed="rId2"/>
          <a:stretch>
            <a:fillRect/>
          </a:stretch>
        </p:blipFill>
        <p:spPr>
          <a:xfrm>
            <a:off x="1482405" y="837332"/>
            <a:ext cx="9097713" cy="6020668"/>
          </a:xfrm>
          <a:prstGeom prst="rect">
            <a:avLst/>
          </a:prstGeom>
        </p:spPr>
      </p:pic>
    </p:spTree>
    <p:extLst>
      <p:ext uri="{BB962C8B-B14F-4D97-AF65-F5344CB8AC3E}">
        <p14:creationId xmlns:p14="http://schemas.microsoft.com/office/powerpoint/2010/main" val="37147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71A17B4A-B48F-417D-C03E-71854C366533}"/>
              </a:ext>
            </a:extLst>
          </p:cNvPr>
          <p:cNvPicPr>
            <a:picLocks noChangeAspect="1"/>
          </p:cNvPicPr>
          <p:nvPr/>
        </p:nvPicPr>
        <p:blipFill>
          <a:blip r:embed="rId2">
            <a:duotone>
              <a:schemeClr val="accent6">
                <a:shade val="45000"/>
                <a:satMod val="135000"/>
              </a:schemeClr>
              <a:prstClr val="white"/>
            </a:duotone>
          </a:blip>
          <a:stretch>
            <a:fillRect/>
          </a:stretch>
        </p:blipFill>
        <p:spPr>
          <a:xfrm>
            <a:off x="409663" y="1796033"/>
            <a:ext cx="393700" cy="381000"/>
          </a:xfrm>
          <a:prstGeom prst="rect">
            <a:avLst/>
          </a:prstGeom>
        </p:spPr>
      </p:pic>
      <p:pic>
        <p:nvPicPr>
          <p:cNvPr id="4" name="Image 3">
            <a:extLst>
              <a:ext uri="{FF2B5EF4-FFF2-40B4-BE49-F238E27FC236}">
                <a16:creationId xmlns:a16="http://schemas.microsoft.com/office/drawing/2014/main" id="{DA25B2F1-CA75-811A-A0B1-A0F765DED6D0}"/>
              </a:ext>
            </a:extLst>
          </p:cNvPr>
          <p:cNvPicPr>
            <a:picLocks noChangeAspect="1"/>
          </p:cNvPicPr>
          <p:nvPr/>
        </p:nvPicPr>
        <p:blipFill>
          <a:blip r:embed="rId3">
            <a:duotone>
              <a:schemeClr val="accent6">
                <a:shade val="45000"/>
                <a:satMod val="135000"/>
              </a:schemeClr>
              <a:prstClr val="white"/>
            </a:duotone>
          </a:blip>
          <a:stretch>
            <a:fillRect/>
          </a:stretch>
        </p:blipFill>
        <p:spPr>
          <a:xfrm>
            <a:off x="394816" y="5088983"/>
            <a:ext cx="406400" cy="393700"/>
          </a:xfrm>
          <a:prstGeom prst="rect">
            <a:avLst/>
          </a:prstGeom>
          <a:ln>
            <a:noFill/>
          </a:ln>
        </p:spPr>
      </p:pic>
      <p:sp>
        <p:nvSpPr>
          <p:cNvPr id="5" name="ZoneTexte 4">
            <a:extLst>
              <a:ext uri="{FF2B5EF4-FFF2-40B4-BE49-F238E27FC236}">
                <a16:creationId xmlns:a16="http://schemas.microsoft.com/office/drawing/2014/main" id="{023F86AE-6AD8-1DD4-DACF-2C8A243E559F}"/>
              </a:ext>
            </a:extLst>
          </p:cNvPr>
          <p:cNvSpPr txBox="1"/>
          <p:nvPr/>
        </p:nvSpPr>
        <p:spPr>
          <a:xfrm>
            <a:off x="317626" y="838200"/>
            <a:ext cx="4688498" cy="646331"/>
          </a:xfrm>
          <a:prstGeom prst="rect">
            <a:avLst/>
          </a:prstGeom>
          <a:noFill/>
        </p:spPr>
        <p:txBody>
          <a:bodyPr wrap="square" rtlCol="0">
            <a:spAutoFit/>
          </a:bodyPr>
          <a:lstStyle/>
          <a:p>
            <a:r>
              <a:rPr lang="fr-FR" sz="3600" b="1" dirty="0" err="1">
                <a:solidFill>
                  <a:schemeClr val="bg1"/>
                </a:solidFill>
                <a:latin typeface="Source Sans Pro" panose="020B0503030403020204" pitchFamily="34" charset="77"/>
              </a:rPr>
              <a:t>Find</a:t>
            </a:r>
            <a:r>
              <a:rPr lang="fr-FR" sz="3600" b="1" dirty="0">
                <a:solidFill>
                  <a:schemeClr val="bg1"/>
                </a:solidFill>
                <a:latin typeface="Source Sans Pro" panose="020B0503030403020204" pitchFamily="34" charset="77"/>
              </a:rPr>
              <a:t> us online</a:t>
            </a:r>
          </a:p>
        </p:txBody>
      </p:sp>
      <p:sp>
        <p:nvSpPr>
          <p:cNvPr id="6" name="ZoneTexte 5">
            <a:extLst>
              <a:ext uri="{FF2B5EF4-FFF2-40B4-BE49-F238E27FC236}">
                <a16:creationId xmlns:a16="http://schemas.microsoft.com/office/drawing/2014/main" id="{E6F0B2C5-02B4-FAFA-BABE-14B145610865}"/>
              </a:ext>
            </a:extLst>
          </p:cNvPr>
          <p:cNvSpPr txBox="1"/>
          <p:nvPr/>
        </p:nvSpPr>
        <p:spPr>
          <a:xfrm>
            <a:off x="1041770" y="3909058"/>
            <a:ext cx="6481571" cy="461665"/>
          </a:xfrm>
          <a:prstGeom prst="rect">
            <a:avLst/>
          </a:prstGeom>
          <a:noFill/>
        </p:spPr>
        <p:txBody>
          <a:bodyPr wrap="square" rtlCol="0">
            <a:spAutoFit/>
          </a:bodyPr>
          <a:lstStyle/>
          <a:p>
            <a:r>
              <a:rPr lang="fr-FR" sz="2400" dirty="0">
                <a:solidFill>
                  <a:schemeClr val="bg1"/>
                </a:solidFill>
                <a:latin typeface="Source Sans Pro" panose="020B0503030403020204" pitchFamily="34" charset="77"/>
              </a:rPr>
              <a:t>https://</a:t>
            </a:r>
            <a:r>
              <a:rPr lang="fr-FR" sz="2400" dirty="0" err="1">
                <a:solidFill>
                  <a:schemeClr val="bg1"/>
                </a:solidFill>
                <a:latin typeface="Source Sans Pro" panose="020B0503030403020204" pitchFamily="34" charset="77"/>
              </a:rPr>
              <a:t>docs.ovh.com</a:t>
            </a:r>
            <a:r>
              <a:rPr lang="fr-FR" sz="2400" dirty="0">
                <a:solidFill>
                  <a:schemeClr val="bg1"/>
                </a:solidFill>
                <a:latin typeface="Source Sans Pro" panose="020B0503030403020204" pitchFamily="34" charset="77"/>
              </a:rPr>
              <a:t>/us/en/</a:t>
            </a:r>
            <a:r>
              <a:rPr lang="fr-FR" sz="2400" dirty="0" err="1">
                <a:solidFill>
                  <a:schemeClr val="bg1"/>
                </a:solidFill>
                <a:latin typeface="Source Sans Pro" panose="020B0503030403020204" pitchFamily="34" charset="77"/>
              </a:rPr>
              <a:t>storage</a:t>
            </a:r>
            <a:r>
              <a:rPr lang="fr-FR" sz="2400" dirty="0">
                <a:solidFill>
                  <a:schemeClr val="bg1"/>
                </a:solidFill>
                <a:latin typeface="Source Sans Pro" panose="020B0503030403020204" pitchFamily="34" charset="77"/>
              </a:rPr>
              <a:t>/</a:t>
            </a:r>
          </a:p>
        </p:txBody>
      </p:sp>
      <p:sp>
        <p:nvSpPr>
          <p:cNvPr id="7" name="ZoneTexte 6">
            <a:extLst>
              <a:ext uri="{FF2B5EF4-FFF2-40B4-BE49-F238E27FC236}">
                <a16:creationId xmlns:a16="http://schemas.microsoft.com/office/drawing/2014/main" id="{1C702D07-9EE3-334F-CA73-9249864C0D36}"/>
              </a:ext>
            </a:extLst>
          </p:cNvPr>
          <p:cNvSpPr txBox="1"/>
          <p:nvPr/>
        </p:nvSpPr>
        <p:spPr>
          <a:xfrm>
            <a:off x="1041769" y="1800266"/>
            <a:ext cx="4688498" cy="461665"/>
          </a:xfrm>
          <a:prstGeom prst="rect">
            <a:avLst/>
          </a:prstGeom>
          <a:noFill/>
        </p:spPr>
        <p:txBody>
          <a:bodyPr wrap="square" rtlCol="0">
            <a:spAutoFit/>
          </a:bodyPr>
          <a:lstStyle/>
          <a:p>
            <a:r>
              <a:rPr lang="fr-FR" sz="2400" dirty="0" err="1">
                <a:solidFill>
                  <a:schemeClr val="bg1"/>
                </a:solidFill>
                <a:latin typeface="Source Sans Pro" panose="020B0503030403020204" pitchFamily="34" charset="77"/>
              </a:rPr>
              <a:t>Charlotte.letamendia</a:t>
            </a:r>
            <a:endParaRPr lang="fr-FR" sz="2400" dirty="0">
              <a:solidFill>
                <a:schemeClr val="bg1"/>
              </a:solidFill>
              <a:latin typeface="Source Sans Pro" panose="020B0503030403020204" pitchFamily="34" charset="77"/>
            </a:endParaRPr>
          </a:p>
        </p:txBody>
      </p:sp>
      <p:sp>
        <p:nvSpPr>
          <p:cNvPr id="8" name="ZoneTexte 7">
            <a:extLst>
              <a:ext uri="{FF2B5EF4-FFF2-40B4-BE49-F238E27FC236}">
                <a16:creationId xmlns:a16="http://schemas.microsoft.com/office/drawing/2014/main" id="{A75C2D05-1554-BE7A-FC00-5C0A4A2AF42C}"/>
              </a:ext>
            </a:extLst>
          </p:cNvPr>
          <p:cNvSpPr txBox="1"/>
          <p:nvPr/>
        </p:nvSpPr>
        <p:spPr>
          <a:xfrm>
            <a:off x="1041769" y="5024735"/>
            <a:ext cx="6481571" cy="461665"/>
          </a:xfrm>
          <a:prstGeom prst="rect">
            <a:avLst/>
          </a:prstGeom>
          <a:noFill/>
        </p:spPr>
        <p:txBody>
          <a:bodyPr wrap="square" rtlCol="0">
            <a:spAutoFit/>
          </a:bodyPr>
          <a:lstStyle/>
          <a:p>
            <a:r>
              <a:rPr lang="fr-FR" sz="2400" dirty="0">
                <a:solidFill>
                  <a:schemeClr val="bg1"/>
                </a:solidFill>
                <a:latin typeface="Source Sans Pro" panose="020B0503030403020204" pitchFamily="34" charset="77"/>
              </a:rPr>
              <a:t>https://</a:t>
            </a:r>
            <a:r>
              <a:rPr lang="fr-FR" sz="2400" dirty="0" err="1">
                <a:solidFill>
                  <a:schemeClr val="bg1"/>
                </a:solidFill>
                <a:latin typeface="Source Sans Pro" panose="020B0503030403020204" pitchFamily="34" charset="77"/>
              </a:rPr>
              <a:t>github.com</a:t>
            </a:r>
            <a:r>
              <a:rPr lang="fr-FR" sz="2400" dirty="0">
                <a:solidFill>
                  <a:schemeClr val="bg1"/>
                </a:solidFill>
                <a:latin typeface="Source Sans Pro" panose="020B0503030403020204" pitchFamily="34" charset="77"/>
              </a:rPr>
              <a:t>/</a:t>
            </a:r>
            <a:r>
              <a:rPr lang="fr-FR" sz="2400" dirty="0" err="1">
                <a:solidFill>
                  <a:schemeClr val="bg1"/>
                </a:solidFill>
                <a:latin typeface="Source Sans Pro" panose="020B0503030403020204" pitchFamily="34" charset="77"/>
              </a:rPr>
              <a:t>ovh</a:t>
            </a:r>
            <a:r>
              <a:rPr lang="fr-FR" sz="2400" dirty="0">
                <a:solidFill>
                  <a:schemeClr val="bg1"/>
                </a:solidFill>
                <a:latin typeface="Source Sans Pro" panose="020B0503030403020204" pitchFamily="34" charset="77"/>
              </a:rPr>
              <a:t>/public-cloud-roadmap</a:t>
            </a:r>
          </a:p>
        </p:txBody>
      </p:sp>
      <p:pic>
        <p:nvPicPr>
          <p:cNvPr id="9" name="Graphique 8" descr="Liste de contrôle contour">
            <a:extLst>
              <a:ext uri="{FF2B5EF4-FFF2-40B4-BE49-F238E27FC236}">
                <a16:creationId xmlns:a16="http://schemas.microsoft.com/office/drawing/2014/main" id="{4666A228-CB17-D164-CB89-B68E2DEEDB3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73042" y="3829128"/>
            <a:ext cx="649947" cy="649947"/>
          </a:xfrm>
          <a:prstGeom prst="rect">
            <a:avLst/>
          </a:prstGeom>
        </p:spPr>
      </p:pic>
      <p:sp>
        <p:nvSpPr>
          <p:cNvPr id="18" name="ZoneTexte 17">
            <a:extLst>
              <a:ext uri="{FF2B5EF4-FFF2-40B4-BE49-F238E27FC236}">
                <a16:creationId xmlns:a16="http://schemas.microsoft.com/office/drawing/2014/main" id="{77084DF4-F70C-B977-00B9-425882E16D60}"/>
              </a:ext>
            </a:extLst>
          </p:cNvPr>
          <p:cNvSpPr txBox="1"/>
          <p:nvPr/>
        </p:nvSpPr>
        <p:spPr>
          <a:xfrm>
            <a:off x="1041769" y="2827408"/>
            <a:ext cx="4688498" cy="461665"/>
          </a:xfrm>
          <a:prstGeom prst="rect">
            <a:avLst/>
          </a:prstGeom>
          <a:noFill/>
        </p:spPr>
        <p:txBody>
          <a:bodyPr wrap="square" rtlCol="0" anchor="t">
            <a:spAutoFit/>
          </a:bodyPr>
          <a:lstStyle/>
          <a:p>
            <a:r>
              <a:rPr lang="fr-FR" sz="2400" dirty="0" err="1">
                <a:solidFill>
                  <a:schemeClr val="bg1"/>
                </a:solidFill>
                <a:latin typeface="Source Sans Pro" panose="020B0503030403020204" pitchFamily="34" charset="77"/>
              </a:rPr>
              <a:t>laurentsong</a:t>
            </a:r>
          </a:p>
        </p:txBody>
      </p:sp>
      <p:pic>
        <p:nvPicPr>
          <p:cNvPr id="19" name="Image 18">
            <a:extLst>
              <a:ext uri="{FF2B5EF4-FFF2-40B4-BE49-F238E27FC236}">
                <a16:creationId xmlns:a16="http://schemas.microsoft.com/office/drawing/2014/main" id="{D5E05C1D-AA12-6AAB-32FD-87B14525F64B}"/>
              </a:ext>
            </a:extLst>
          </p:cNvPr>
          <p:cNvPicPr>
            <a:picLocks noChangeAspect="1"/>
          </p:cNvPicPr>
          <p:nvPr/>
        </p:nvPicPr>
        <p:blipFill>
          <a:blip r:embed="rId2">
            <a:duotone>
              <a:schemeClr val="accent6">
                <a:shade val="45000"/>
                <a:satMod val="135000"/>
              </a:schemeClr>
              <a:prstClr val="white"/>
            </a:duotone>
          </a:blip>
          <a:stretch>
            <a:fillRect/>
          </a:stretch>
        </p:blipFill>
        <p:spPr>
          <a:xfrm>
            <a:off x="401166" y="2818554"/>
            <a:ext cx="393700" cy="381000"/>
          </a:xfrm>
          <a:prstGeom prst="rect">
            <a:avLst/>
          </a:prstGeom>
        </p:spPr>
      </p:pic>
    </p:spTree>
    <p:extLst>
      <p:ext uri="{BB962C8B-B14F-4D97-AF65-F5344CB8AC3E}">
        <p14:creationId xmlns:p14="http://schemas.microsoft.com/office/powerpoint/2010/main" val="42522979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E030781-BF0E-8F45-98D5-87EB85B5E433}"/>
              </a:ext>
            </a:extLst>
          </p:cNvPr>
          <p:cNvSpPr>
            <a:spLocks noGrp="1"/>
          </p:cNvSpPr>
          <p:nvPr>
            <p:ph type="title"/>
          </p:nvPr>
        </p:nvSpPr>
        <p:spPr>
          <a:xfrm>
            <a:off x="4343400" y="1333176"/>
            <a:ext cx="5100648" cy="2365455"/>
          </a:xfrm>
        </p:spPr>
        <p:txBody>
          <a:bodyPr/>
          <a:lstStyle/>
          <a:p>
            <a:r>
              <a:rPr lang="en-US" dirty="0"/>
              <a:t>Charlotte </a:t>
            </a:r>
            <a:r>
              <a:rPr lang="en-US" dirty="0" err="1"/>
              <a:t>Letamentdia</a:t>
            </a:r>
            <a:br>
              <a:rPr lang="en-US" dirty="0"/>
            </a:br>
            <a:br>
              <a:rPr lang="en-US" dirty="0"/>
            </a:br>
            <a:r>
              <a:rPr lang="en-US" sz="2400" b="0" dirty="0"/>
              <a:t>Product Manager Storage, </a:t>
            </a:r>
            <a:r>
              <a:rPr lang="en-US" sz="2400" b="0" dirty="0" err="1"/>
              <a:t>OVHcloud</a:t>
            </a:r>
            <a:br>
              <a:rPr lang="en-US" sz="2400" b="0" dirty="0"/>
            </a:br>
            <a:br>
              <a:rPr lang="en-US" sz="2400" b="0" dirty="0"/>
            </a:br>
            <a:br>
              <a:rPr lang="en-US" sz="2400" b="0" dirty="0"/>
            </a:br>
            <a:endParaRPr lang="en-US" sz="2400" b="0" dirty="0"/>
          </a:p>
        </p:txBody>
      </p:sp>
      <p:pic>
        <p:nvPicPr>
          <p:cNvPr id="6" name="Image 5">
            <a:extLst>
              <a:ext uri="{FF2B5EF4-FFF2-40B4-BE49-F238E27FC236}">
                <a16:creationId xmlns:a16="http://schemas.microsoft.com/office/drawing/2014/main" id="{4CA9822A-8AD3-1258-3F8A-7211F0B505D8}"/>
              </a:ext>
            </a:extLst>
          </p:cNvPr>
          <p:cNvPicPr>
            <a:picLocks noChangeAspect="1"/>
          </p:cNvPicPr>
          <p:nvPr/>
        </p:nvPicPr>
        <p:blipFill>
          <a:blip r:embed="rId2"/>
          <a:stretch>
            <a:fillRect/>
          </a:stretch>
        </p:blipFill>
        <p:spPr>
          <a:xfrm>
            <a:off x="1447799" y="1063545"/>
            <a:ext cx="2187689" cy="2067689"/>
          </a:xfrm>
          <a:prstGeom prst="ellipse">
            <a:avLst/>
          </a:prstGeom>
          <a:ln>
            <a:noFill/>
          </a:ln>
        </p:spPr>
        <p:style>
          <a:lnRef idx="2">
            <a:schemeClr val="accent1"/>
          </a:lnRef>
          <a:fillRef idx="1">
            <a:schemeClr val="lt1"/>
          </a:fillRef>
          <a:effectRef idx="0">
            <a:schemeClr val="accent1"/>
          </a:effectRef>
          <a:fontRef idx="minor">
            <a:schemeClr val="dk1"/>
          </a:fontRef>
        </p:style>
      </p:pic>
      <p:pic>
        <p:nvPicPr>
          <p:cNvPr id="8" name="Image 7">
            <a:extLst>
              <a:ext uri="{FF2B5EF4-FFF2-40B4-BE49-F238E27FC236}">
                <a16:creationId xmlns:a16="http://schemas.microsoft.com/office/drawing/2014/main" id="{953A551C-FE4C-7A9F-66C7-D789E4AF550B}"/>
              </a:ext>
            </a:extLst>
          </p:cNvPr>
          <p:cNvPicPr>
            <a:picLocks noChangeAspect="1"/>
          </p:cNvPicPr>
          <p:nvPr/>
        </p:nvPicPr>
        <p:blipFill rotWithShape="1">
          <a:blip r:embed="rId3"/>
          <a:srcRect l="8780" t="-766" r="8264"/>
          <a:stretch/>
        </p:blipFill>
        <p:spPr>
          <a:xfrm>
            <a:off x="1499461" y="3698631"/>
            <a:ext cx="2066024" cy="2067689"/>
          </a:xfrm>
          <a:prstGeom prst="ellipse">
            <a:avLst/>
          </a:prstGeom>
          <a:ln>
            <a:noFill/>
          </a:ln>
        </p:spPr>
        <p:style>
          <a:lnRef idx="2">
            <a:schemeClr val="accent1"/>
          </a:lnRef>
          <a:fillRef idx="1">
            <a:schemeClr val="lt1"/>
          </a:fillRef>
          <a:effectRef idx="0">
            <a:schemeClr val="accent1"/>
          </a:effectRef>
          <a:fontRef idx="minor">
            <a:schemeClr val="dk1"/>
          </a:fontRef>
        </p:style>
      </p:pic>
      <p:sp>
        <p:nvSpPr>
          <p:cNvPr id="10" name="Title 2">
            <a:extLst>
              <a:ext uri="{FF2B5EF4-FFF2-40B4-BE49-F238E27FC236}">
                <a16:creationId xmlns:a16="http://schemas.microsoft.com/office/drawing/2014/main" id="{86842CCD-413A-F5A3-7B84-AFD634221550}"/>
              </a:ext>
            </a:extLst>
          </p:cNvPr>
          <p:cNvSpPr txBox="1">
            <a:spLocks/>
          </p:cNvSpPr>
          <p:nvPr/>
        </p:nvSpPr>
        <p:spPr>
          <a:xfrm>
            <a:off x="4343400" y="4038600"/>
            <a:ext cx="5485767" cy="2438400"/>
          </a:xfrm>
          <a:prstGeom prst="rect">
            <a:avLst/>
          </a:prstGeom>
        </p:spPr>
        <p:txBody>
          <a:bodyPr vert="horz" lIns="274320" tIns="0" rIns="0" bIns="0" rtlCol="0" anchor="ctr" anchorCtr="0">
            <a:noAutofit/>
          </a:bodyPr>
          <a:lstStyle>
            <a:lvl1pPr algn="l" defTabSz="1219170" rtl="0" eaLnBrk="1" latinLnBrk="0" hangingPunct="1">
              <a:lnSpc>
                <a:spcPct val="86000"/>
              </a:lnSpc>
              <a:spcBef>
                <a:spcPct val="0"/>
              </a:spcBef>
              <a:buNone/>
              <a:defRPr sz="3600" b="1" i="0" kern="800" spc="-53">
                <a:solidFill>
                  <a:schemeClr val="bg1"/>
                </a:solidFill>
                <a:latin typeface="Source Sans Pro Semibold" panose="020B0503030403020204" pitchFamily="34" charset="77"/>
                <a:ea typeface="Open Sans SemiBold" panose="020B0606030504020204" pitchFamily="34" charset="0"/>
                <a:cs typeface="Open Sans SemiBold" panose="020B0606030504020204" pitchFamily="34" charset="0"/>
              </a:defRPr>
            </a:lvl1pPr>
          </a:lstStyle>
          <a:p>
            <a:r>
              <a:rPr lang="en-US" dirty="0"/>
              <a:t>Laurent Song</a:t>
            </a:r>
            <a:br>
              <a:rPr lang="en-US" dirty="0"/>
            </a:br>
            <a:br>
              <a:rPr lang="en-US" dirty="0"/>
            </a:br>
            <a:r>
              <a:rPr lang="en-US" sz="2400" b="0" dirty="0"/>
              <a:t>Product Owner Object Storage, </a:t>
            </a:r>
            <a:r>
              <a:rPr lang="en-US" sz="2400" b="0" dirty="0" err="1"/>
              <a:t>OVHcloud</a:t>
            </a:r>
            <a:br>
              <a:rPr lang="en-US" sz="2400" b="0" dirty="0"/>
            </a:br>
            <a:br>
              <a:rPr lang="en-US" sz="2400" b="0" dirty="0"/>
            </a:br>
            <a:br>
              <a:rPr lang="en-US" sz="2400" b="0" dirty="0"/>
            </a:br>
            <a:endParaRPr lang="en-US" sz="2400" b="0" dirty="0"/>
          </a:p>
        </p:txBody>
      </p:sp>
    </p:spTree>
    <p:extLst>
      <p:ext uri="{BB962C8B-B14F-4D97-AF65-F5344CB8AC3E}">
        <p14:creationId xmlns:p14="http://schemas.microsoft.com/office/powerpoint/2010/main" val="35875126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A person in a white room&#10;&#10;Description automatically generated">
            <a:extLst>
              <a:ext uri="{FF2B5EF4-FFF2-40B4-BE49-F238E27FC236}">
                <a16:creationId xmlns:a16="http://schemas.microsoft.com/office/drawing/2014/main" id="{0AC0BC9D-6F8A-FA41-AB5F-D9B3E8459F0C}"/>
              </a:ext>
            </a:extLst>
          </p:cNvPr>
          <p:cNvPicPr>
            <a:picLocks noGrp="1" noChangeAspect="1"/>
          </p:cNvPicPr>
          <p:nvPr>
            <p:ph type="pic" sz="quarter" idx="26"/>
          </p:nvPr>
        </p:nvPicPr>
        <p:blipFill>
          <a:blip r:embed="rId2"/>
          <a:srcRect l="26319" r="26319"/>
          <a:stretch>
            <a:fillRect/>
          </a:stretch>
        </p:blipFill>
        <p:spPr>
          <a:xfrm>
            <a:off x="0" y="0"/>
            <a:ext cx="4871864" cy="6858000"/>
          </a:xfrm>
        </p:spPr>
      </p:pic>
      <p:sp>
        <p:nvSpPr>
          <p:cNvPr id="3" name="Title 2">
            <a:extLst>
              <a:ext uri="{FF2B5EF4-FFF2-40B4-BE49-F238E27FC236}">
                <a16:creationId xmlns:a16="http://schemas.microsoft.com/office/drawing/2014/main" id="{21D25CFC-E378-0943-944B-B7CBD55C0B1B}"/>
              </a:ext>
            </a:extLst>
          </p:cNvPr>
          <p:cNvSpPr>
            <a:spLocks noGrp="1"/>
          </p:cNvSpPr>
          <p:nvPr>
            <p:ph type="title"/>
          </p:nvPr>
        </p:nvSpPr>
        <p:spPr>
          <a:xfrm>
            <a:off x="6705600" y="533400"/>
            <a:ext cx="4343400" cy="831304"/>
          </a:xfrm>
        </p:spPr>
        <p:txBody>
          <a:bodyPr/>
          <a:lstStyle/>
          <a:p>
            <a:r>
              <a:rPr lang="en-US" dirty="0"/>
              <a:t>My data is my asset</a:t>
            </a:r>
          </a:p>
        </p:txBody>
      </p:sp>
      <p:sp>
        <p:nvSpPr>
          <p:cNvPr id="6" name="Text Placeholder 2">
            <a:extLst>
              <a:ext uri="{FF2B5EF4-FFF2-40B4-BE49-F238E27FC236}">
                <a16:creationId xmlns:a16="http://schemas.microsoft.com/office/drawing/2014/main" id="{C00A1B44-6611-E426-C850-2CA2D355C499}"/>
              </a:ext>
            </a:extLst>
          </p:cNvPr>
          <p:cNvSpPr txBox="1">
            <a:spLocks/>
          </p:cNvSpPr>
          <p:nvPr/>
        </p:nvSpPr>
        <p:spPr>
          <a:xfrm>
            <a:off x="5948908" y="1364704"/>
            <a:ext cx="5257800" cy="1729618"/>
          </a:xfrm>
          <a:prstGeom prst="rect">
            <a:avLst/>
          </a:prstGeom>
        </p:spPr>
        <p:txBody>
          <a:bodyPr vert="horz" lIns="91440" tIns="91440" rIns="91440" bIns="91440" rtlCol="0">
            <a:noAutofit/>
          </a:bodyPr>
          <a:lstStyle>
            <a:lvl1pPr marL="228594" indent="-228594" algn="l" defTabSz="1219170" rtl="0" eaLnBrk="1" latinLnBrk="0" hangingPunct="1">
              <a:spcBef>
                <a:spcPct val="20000"/>
              </a:spcBef>
              <a:buClr>
                <a:schemeClr val="accent1"/>
              </a:buClr>
              <a:buSzPct val="75000"/>
              <a:buFont typeface=".Lucida Grande UI Regular"/>
              <a:buChar char="►"/>
              <a:defRPr sz="2800" b="0" i="0" kern="800" spc="-13">
                <a:solidFill>
                  <a:schemeClr val="accent4"/>
                </a:solidFill>
                <a:latin typeface="Source Sans Pro" panose="020B0503030403020204" pitchFamily="34" charset="77"/>
                <a:ea typeface="+mn-ea"/>
                <a:cs typeface="+mn-cs"/>
              </a:defRPr>
            </a:lvl1pPr>
            <a:lvl2pPr marL="459306" indent="-230712" algn="l" defTabSz="1219170" rtl="0" eaLnBrk="1" latinLnBrk="0" hangingPunct="1">
              <a:spcBef>
                <a:spcPct val="20000"/>
              </a:spcBef>
              <a:buClr>
                <a:schemeClr val="accent1"/>
              </a:buClr>
              <a:buFont typeface="Arial" panose="020B0604020202020204" pitchFamily="34" charset="0"/>
              <a:buChar char="•"/>
              <a:defRPr sz="2600" b="0" i="0" kern="800">
                <a:solidFill>
                  <a:schemeClr val="accent4"/>
                </a:solidFill>
                <a:latin typeface="Source Sans Pro" panose="020B0503030403020204" pitchFamily="34" charset="77"/>
                <a:ea typeface="+mn-ea"/>
                <a:cs typeface="+mn-cs"/>
              </a:defRPr>
            </a:lvl2pPr>
            <a:lvl3pPr marL="687900" indent="-228594" algn="l" defTabSz="1219170" rtl="0" eaLnBrk="1" latinLnBrk="0" hangingPunct="1">
              <a:spcBef>
                <a:spcPct val="20000"/>
              </a:spcBef>
              <a:buClr>
                <a:schemeClr val="accent1"/>
              </a:buClr>
              <a:buFont typeface="System Font Regular"/>
              <a:buChar char="–"/>
              <a:defRPr sz="2400" b="0" i="0" kern="800">
                <a:solidFill>
                  <a:schemeClr val="accent4"/>
                </a:solidFill>
                <a:latin typeface="Source Sans Pro" panose="020B0503030403020204" pitchFamily="34" charset="77"/>
                <a:ea typeface="+mn-ea"/>
                <a:cs typeface="+mn-cs"/>
              </a:defRPr>
            </a:lvl3pPr>
            <a:lvl4pPr marL="916494" indent="-228594" algn="l" defTabSz="1219170" rtl="0" eaLnBrk="1" latinLnBrk="0" hangingPunct="1">
              <a:spcBef>
                <a:spcPct val="20000"/>
              </a:spcBef>
              <a:buClr>
                <a:schemeClr val="accent1"/>
              </a:buClr>
              <a:buFont typeface="Arial" panose="020B0604020202020204" pitchFamily="34" charset="0"/>
              <a:buChar char="•"/>
              <a:defRPr sz="2000" b="0" i="0" kern="800">
                <a:solidFill>
                  <a:schemeClr val="accent4"/>
                </a:solidFill>
                <a:latin typeface="Source Sans Pro" panose="020B0503030403020204" pitchFamily="34" charset="77"/>
                <a:ea typeface="+mn-ea"/>
                <a:cs typeface="+mn-cs"/>
              </a:defRPr>
            </a:lvl4pPr>
            <a:lvl5pPr marL="1145089" indent="-228594" algn="l" defTabSz="1219170" rtl="0" eaLnBrk="1" latinLnBrk="0" hangingPunct="1">
              <a:spcBef>
                <a:spcPct val="20000"/>
              </a:spcBef>
              <a:buClr>
                <a:schemeClr val="accent1"/>
              </a:buClr>
              <a:buFont typeface="System Font Regular"/>
              <a:buChar char="▸"/>
              <a:defRPr sz="1800" b="0" i="0" kern="800">
                <a:solidFill>
                  <a:schemeClr val="accent4"/>
                </a:solidFill>
                <a:latin typeface="Source Sans Pro" panose="020B0503030403020204" pitchFamily="34" charset="77"/>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r>
              <a:rPr lang="en-US" sz="2400" dirty="0"/>
              <a:t> I understand the value of my data assets</a:t>
            </a:r>
          </a:p>
          <a:p>
            <a:endParaRPr lang="en-US" sz="2400" dirty="0"/>
          </a:p>
          <a:p>
            <a:r>
              <a:rPr lang="en-US" sz="2400" dirty="0"/>
              <a:t> I am concerned by attacks and risks </a:t>
            </a:r>
            <a:br>
              <a:rPr lang="en-US" sz="2400" dirty="0"/>
            </a:br>
            <a:endParaRPr lang="en-US" sz="2400" dirty="0"/>
          </a:p>
          <a:p>
            <a:r>
              <a:rPr lang="en-US" sz="2400" dirty="0"/>
              <a:t> I manage data with S3 API</a:t>
            </a:r>
          </a:p>
        </p:txBody>
      </p:sp>
      <p:sp>
        <p:nvSpPr>
          <p:cNvPr id="7" name="Title 2">
            <a:extLst>
              <a:ext uri="{FF2B5EF4-FFF2-40B4-BE49-F238E27FC236}">
                <a16:creationId xmlns:a16="http://schemas.microsoft.com/office/drawing/2014/main" id="{EC8B4A76-445A-E632-B68D-9C221D272F35}"/>
              </a:ext>
            </a:extLst>
          </p:cNvPr>
          <p:cNvSpPr txBox="1">
            <a:spLocks/>
          </p:cNvSpPr>
          <p:nvPr/>
        </p:nvSpPr>
        <p:spPr>
          <a:xfrm>
            <a:off x="5791200" y="5105400"/>
            <a:ext cx="4061427" cy="831304"/>
          </a:xfrm>
          <a:prstGeom prst="rect">
            <a:avLst/>
          </a:prstGeom>
        </p:spPr>
        <p:txBody>
          <a:bodyPr vert="horz" lIns="274320" tIns="0" rIns="0" bIns="0" rtlCol="0" anchor="ctr" anchorCtr="0">
            <a:noAutofit/>
          </a:bodyPr>
          <a:lstStyle>
            <a:lvl1pPr algn="l" defTabSz="1219170" rtl="0" eaLnBrk="1" latinLnBrk="0" hangingPunct="1">
              <a:lnSpc>
                <a:spcPct val="86000"/>
              </a:lnSpc>
              <a:spcBef>
                <a:spcPct val="0"/>
              </a:spcBef>
              <a:buNone/>
              <a:defRPr sz="3600" b="1" i="0" kern="800" spc="-53">
                <a:solidFill>
                  <a:schemeClr val="accent1"/>
                </a:solidFill>
                <a:latin typeface="Source Sans Pro Semibold" panose="020B0503030403020204" pitchFamily="34" charset="77"/>
                <a:ea typeface="Open Sans SemiBold" panose="020B0606030504020204" pitchFamily="34" charset="0"/>
                <a:cs typeface="Open Sans SemiBold" panose="020B0606030504020204" pitchFamily="34" charset="0"/>
              </a:defRPr>
            </a:lvl1pPr>
          </a:lstStyle>
          <a:p>
            <a:r>
              <a:rPr lang="en-US" sz="2400" dirty="0"/>
              <a:t>Let’s share together </a:t>
            </a:r>
            <a:br>
              <a:rPr lang="en-US" sz="2400" dirty="0"/>
            </a:br>
            <a:r>
              <a:rPr lang="en-US" sz="2400" dirty="0"/>
              <a:t>the best practice in data security </a:t>
            </a:r>
          </a:p>
        </p:txBody>
      </p:sp>
      <p:sp>
        <p:nvSpPr>
          <p:cNvPr id="8" name="Bulle ronde 7">
            <a:extLst>
              <a:ext uri="{FF2B5EF4-FFF2-40B4-BE49-F238E27FC236}">
                <a16:creationId xmlns:a16="http://schemas.microsoft.com/office/drawing/2014/main" id="{B21B1630-67AC-C432-A23E-5535D880A6B4}"/>
              </a:ext>
            </a:extLst>
          </p:cNvPr>
          <p:cNvSpPr/>
          <p:nvPr/>
        </p:nvSpPr>
        <p:spPr>
          <a:xfrm>
            <a:off x="1732972" y="163562"/>
            <a:ext cx="2895600" cy="1371600"/>
          </a:xfrm>
          <a:prstGeom prst="wedgeEllipseCallout">
            <a:avLst>
              <a:gd name="adj1" fmla="val -20475"/>
              <a:gd name="adj2" fmla="val 100994"/>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ZoneTexte 8">
            <a:extLst>
              <a:ext uri="{FF2B5EF4-FFF2-40B4-BE49-F238E27FC236}">
                <a16:creationId xmlns:a16="http://schemas.microsoft.com/office/drawing/2014/main" id="{AFF78137-AD8B-6D36-9146-0B0A41AB15FB}"/>
              </a:ext>
            </a:extLst>
          </p:cNvPr>
          <p:cNvSpPr txBox="1"/>
          <p:nvPr/>
        </p:nvSpPr>
        <p:spPr>
          <a:xfrm>
            <a:off x="1986313" y="423341"/>
            <a:ext cx="2388918" cy="1477328"/>
          </a:xfrm>
          <a:prstGeom prst="rect">
            <a:avLst/>
          </a:prstGeom>
          <a:noFill/>
        </p:spPr>
        <p:txBody>
          <a:bodyPr wrap="square" rtlCol="0">
            <a:spAutoFit/>
          </a:bodyPr>
          <a:lstStyle/>
          <a:p>
            <a:pPr algn="ctr"/>
            <a:r>
              <a:rPr lang="fr-FR" sz="1800" dirty="0">
                <a:solidFill>
                  <a:schemeClr val="bg1"/>
                </a:solidFill>
                <a:latin typeface="CCMeanwhile" pitchFamily="2" charset="77"/>
              </a:rPr>
              <a:t>As a </a:t>
            </a:r>
            <a:r>
              <a:rPr lang="fr-FR" sz="1800" dirty="0" err="1">
                <a:solidFill>
                  <a:schemeClr val="bg1"/>
                </a:solidFill>
                <a:latin typeface="CCMeanwhile" pitchFamily="2" charset="77"/>
              </a:rPr>
              <a:t>dev.sec.ops</a:t>
            </a:r>
            <a:r>
              <a:rPr lang="fr-FR" sz="1800" dirty="0">
                <a:solidFill>
                  <a:schemeClr val="bg1"/>
                </a:solidFill>
                <a:latin typeface="CCMeanwhile" pitchFamily="2" charset="77"/>
              </a:rPr>
              <a:t> I respect good practices and </a:t>
            </a:r>
            <a:r>
              <a:rPr lang="fr-FR" sz="1800" dirty="0" err="1">
                <a:solidFill>
                  <a:schemeClr val="bg1"/>
                </a:solidFill>
                <a:latin typeface="CCMeanwhile" pitchFamily="2" charset="77"/>
              </a:rPr>
              <a:t>work</a:t>
            </a:r>
            <a:r>
              <a:rPr lang="fr-FR" sz="1800" dirty="0">
                <a:solidFill>
                  <a:schemeClr val="bg1"/>
                </a:solidFill>
                <a:latin typeface="CCMeanwhile" pitchFamily="2" charset="77"/>
              </a:rPr>
              <a:t> in </a:t>
            </a:r>
            <a:r>
              <a:rPr lang="fr-FR" sz="1800" dirty="0" err="1">
                <a:solidFill>
                  <a:schemeClr val="bg1"/>
                </a:solidFill>
                <a:latin typeface="CCMeanwhile" pitchFamily="2" charset="77"/>
              </a:rPr>
              <a:t>peace</a:t>
            </a:r>
            <a:r>
              <a:rPr lang="fr-FR" sz="1800" dirty="0">
                <a:solidFill>
                  <a:schemeClr val="bg1"/>
                </a:solidFill>
                <a:latin typeface="CCMeanwhile" pitchFamily="2" charset="77"/>
              </a:rPr>
              <a:t> !</a:t>
            </a:r>
          </a:p>
          <a:p>
            <a:pPr algn="ctr"/>
            <a:endParaRPr lang="fr-FR" sz="1800" dirty="0">
              <a:solidFill>
                <a:schemeClr val="bg1"/>
              </a:solidFill>
              <a:latin typeface="CCMeanwhile" pitchFamily="2" charset="77"/>
            </a:endParaRPr>
          </a:p>
          <a:p>
            <a:pPr algn="ctr"/>
            <a:r>
              <a:rPr lang="fr-FR" sz="1800" dirty="0">
                <a:latin typeface="CCMeanwhile" pitchFamily="2" charset="77"/>
              </a:rPr>
              <a:t>for me  </a:t>
            </a:r>
          </a:p>
        </p:txBody>
      </p:sp>
      <p:sp>
        <p:nvSpPr>
          <p:cNvPr id="14" name="Bulle ronde 13">
            <a:extLst>
              <a:ext uri="{FF2B5EF4-FFF2-40B4-BE49-F238E27FC236}">
                <a16:creationId xmlns:a16="http://schemas.microsoft.com/office/drawing/2014/main" id="{9D736DD8-9CCE-1F46-D5DF-C65D5BD58502}"/>
              </a:ext>
            </a:extLst>
          </p:cNvPr>
          <p:cNvSpPr/>
          <p:nvPr/>
        </p:nvSpPr>
        <p:spPr>
          <a:xfrm>
            <a:off x="1686266" y="1609967"/>
            <a:ext cx="2895600" cy="1371600"/>
          </a:xfrm>
          <a:prstGeom prst="wedgeEllipseCallout">
            <a:avLst>
              <a:gd name="adj1" fmla="val -32135"/>
              <a:gd name="adj2" fmla="val 75353"/>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ZoneTexte 12">
            <a:extLst>
              <a:ext uri="{FF2B5EF4-FFF2-40B4-BE49-F238E27FC236}">
                <a16:creationId xmlns:a16="http://schemas.microsoft.com/office/drawing/2014/main" id="{325DF98B-2952-5555-76E3-9EB73F18DD7B}"/>
              </a:ext>
            </a:extLst>
          </p:cNvPr>
          <p:cNvSpPr txBox="1"/>
          <p:nvPr/>
        </p:nvSpPr>
        <p:spPr>
          <a:xfrm>
            <a:off x="1880661" y="1826859"/>
            <a:ext cx="2436277" cy="1415772"/>
          </a:xfrm>
          <a:prstGeom prst="rect">
            <a:avLst/>
          </a:prstGeom>
          <a:noFill/>
        </p:spPr>
        <p:txBody>
          <a:bodyPr wrap="square" rtlCol="0">
            <a:spAutoFit/>
          </a:bodyPr>
          <a:lstStyle/>
          <a:p>
            <a:pPr algn="ctr"/>
            <a:r>
              <a:rPr lang="fr-FR" sz="1800" b="1" dirty="0" err="1">
                <a:solidFill>
                  <a:schemeClr val="bg1"/>
                </a:solidFill>
                <a:latin typeface="Source Sans Pro Semibold" panose="020B0503030403020204" pitchFamily="34" charset="77"/>
              </a:rPr>
              <a:t>My</a:t>
            </a:r>
            <a:r>
              <a:rPr lang="fr-FR" sz="1800" b="1" dirty="0">
                <a:solidFill>
                  <a:schemeClr val="bg1"/>
                </a:solidFill>
                <a:latin typeface="Source Sans Pro Semibold" panose="020B0503030403020204" pitchFamily="34" charset="77"/>
              </a:rPr>
              <a:t> cloud provider </a:t>
            </a:r>
            <a:r>
              <a:rPr lang="fr-FR" sz="1800" b="1" dirty="0" err="1">
                <a:solidFill>
                  <a:schemeClr val="bg1"/>
                </a:solidFill>
                <a:latin typeface="Source Sans Pro Semibold" panose="020B0503030403020204" pitchFamily="34" charset="77"/>
              </a:rPr>
              <a:t>takes</a:t>
            </a:r>
            <a:r>
              <a:rPr lang="fr-FR" sz="1800" b="1" dirty="0">
                <a:solidFill>
                  <a:schemeClr val="bg1"/>
                </a:solidFill>
                <a:latin typeface="Source Sans Pro Semibold" panose="020B0503030403020204" pitchFamily="34" charset="77"/>
              </a:rPr>
              <a:t> care of the infrastructure for me.  </a:t>
            </a:r>
          </a:p>
          <a:p>
            <a:pPr algn="ctr"/>
            <a:endParaRPr lang="fr-FR" sz="1600" b="1" dirty="0">
              <a:solidFill>
                <a:schemeClr val="bg1"/>
              </a:solidFill>
              <a:latin typeface="Source Sans Pro Semibold" panose="020B0503030403020204" pitchFamily="34" charset="77"/>
            </a:endParaRPr>
          </a:p>
          <a:p>
            <a:endParaRPr lang="en-US" sz="1600" b="1" dirty="0">
              <a:solidFill>
                <a:schemeClr val="bg1"/>
              </a:solidFill>
              <a:latin typeface="Source Sans Pro Semibold" panose="020B0503030403020204" pitchFamily="34" charset="77"/>
            </a:endParaRPr>
          </a:p>
        </p:txBody>
      </p:sp>
    </p:spTree>
    <p:extLst>
      <p:ext uri="{BB962C8B-B14F-4D97-AF65-F5344CB8AC3E}">
        <p14:creationId xmlns:p14="http://schemas.microsoft.com/office/powerpoint/2010/main" val="7517452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48680"/>
            <a:ext cx="10515600" cy="648072"/>
          </a:xfrm>
        </p:spPr>
        <p:txBody>
          <a:bodyPr/>
          <a:lstStyle/>
          <a:p>
            <a:r>
              <a:rPr lang="en-US" dirty="0">
                <a:solidFill>
                  <a:schemeClr val="accent1"/>
                </a:solidFill>
              </a:rPr>
              <a:t>Website delivery – High availability and security</a:t>
            </a:r>
          </a:p>
        </p:txBody>
      </p:sp>
      <p:sp>
        <p:nvSpPr>
          <p:cNvPr id="44" name="ZoneTexte 43">
            <a:extLst>
              <a:ext uri="{FF2B5EF4-FFF2-40B4-BE49-F238E27FC236}">
                <a16:creationId xmlns:a16="http://schemas.microsoft.com/office/drawing/2014/main" id="{D3196A8E-8180-B5E7-8E30-A5B4A46C24D2}"/>
              </a:ext>
            </a:extLst>
          </p:cNvPr>
          <p:cNvSpPr txBox="1"/>
          <p:nvPr/>
        </p:nvSpPr>
        <p:spPr>
          <a:xfrm>
            <a:off x="790285" y="1012705"/>
            <a:ext cx="10515599" cy="707886"/>
          </a:xfrm>
          <a:prstGeom prst="rect">
            <a:avLst/>
          </a:prstGeom>
          <a:noFill/>
        </p:spPr>
        <p:txBody>
          <a:bodyPr wrap="square">
            <a:spAutoFit/>
          </a:bodyPr>
          <a:lstStyle/>
          <a:p>
            <a:r>
              <a:rPr lang="fr-FR" sz="2000" b="1" dirty="0">
                <a:solidFill>
                  <a:schemeClr val="accent2"/>
                </a:solidFill>
                <a:latin typeface="Source Sans Pro Semibold" panose="020B0503030403020204" pitchFamily="34" charset="77"/>
              </a:rPr>
              <a:t>Data protection </a:t>
            </a:r>
            <a:r>
              <a:rPr lang="fr-FR" sz="2000" b="1" dirty="0" err="1">
                <a:solidFill>
                  <a:schemeClr val="accent2"/>
                </a:solidFill>
                <a:latin typeface="Source Sans Pro Semibold" panose="020B0503030403020204" pitchFamily="34" charset="77"/>
              </a:rPr>
              <a:t>with</a:t>
            </a:r>
            <a:r>
              <a:rPr lang="fr-FR" sz="2000" b="1" dirty="0">
                <a:solidFill>
                  <a:schemeClr val="accent2"/>
                </a:solidFill>
                <a:latin typeface="Source Sans Pro Semibold" panose="020B0503030403020204" pitchFamily="34" charset="77"/>
              </a:rPr>
              <a:t> S3 API</a:t>
            </a:r>
          </a:p>
          <a:p>
            <a:endParaRPr lang="fr-FR" sz="2000" b="1" dirty="0">
              <a:solidFill>
                <a:schemeClr val="accent2"/>
              </a:solidFill>
              <a:latin typeface="Source Sans Pro Semibold" panose="020B0503030403020204" pitchFamily="34" charset="77"/>
            </a:endParaRPr>
          </a:p>
        </p:txBody>
      </p:sp>
      <p:grpSp>
        <p:nvGrpSpPr>
          <p:cNvPr id="4" name="Groupe 3">
            <a:extLst>
              <a:ext uri="{FF2B5EF4-FFF2-40B4-BE49-F238E27FC236}">
                <a16:creationId xmlns:a16="http://schemas.microsoft.com/office/drawing/2014/main" id="{4592BBFA-4F15-C026-F0B1-351EF242CE7B}"/>
              </a:ext>
            </a:extLst>
          </p:cNvPr>
          <p:cNvGrpSpPr/>
          <p:nvPr/>
        </p:nvGrpSpPr>
        <p:grpSpPr>
          <a:xfrm>
            <a:off x="681990" y="1872375"/>
            <a:ext cx="10828018" cy="499207"/>
            <a:chOff x="638596" y="2147074"/>
            <a:chExt cx="10828018" cy="499207"/>
          </a:xfrm>
        </p:grpSpPr>
        <p:sp>
          <p:nvSpPr>
            <p:cNvPr id="47" name="ZoneTexte 46">
              <a:extLst>
                <a:ext uri="{FF2B5EF4-FFF2-40B4-BE49-F238E27FC236}">
                  <a16:creationId xmlns:a16="http://schemas.microsoft.com/office/drawing/2014/main" id="{7CCEE930-A52C-FDC9-06A9-E525A7DD1774}"/>
                </a:ext>
              </a:extLst>
            </p:cNvPr>
            <p:cNvSpPr txBox="1"/>
            <p:nvPr/>
          </p:nvSpPr>
          <p:spPr>
            <a:xfrm>
              <a:off x="8534400" y="2184616"/>
              <a:ext cx="2932214" cy="461665"/>
            </a:xfrm>
            <a:custGeom>
              <a:avLst/>
              <a:gdLst>
                <a:gd name="connsiteX0" fmla="*/ 0 w 2932214"/>
                <a:gd name="connsiteY0" fmla="*/ 0 h 461665"/>
                <a:gd name="connsiteX1" fmla="*/ 557121 w 2932214"/>
                <a:gd name="connsiteY1" fmla="*/ 0 h 461665"/>
                <a:gd name="connsiteX2" fmla="*/ 1055597 w 2932214"/>
                <a:gd name="connsiteY2" fmla="*/ 0 h 461665"/>
                <a:gd name="connsiteX3" fmla="*/ 1700684 w 2932214"/>
                <a:gd name="connsiteY3" fmla="*/ 0 h 461665"/>
                <a:gd name="connsiteX4" fmla="*/ 2257805 w 2932214"/>
                <a:gd name="connsiteY4" fmla="*/ 0 h 461665"/>
                <a:gd name="connsiteX5" fmla="*/ 2932214 w 2932214"/>
                <a:gd name="connsiteY5" fmla="*/ 0 h 461665"/>
                <a:gd name="connsiteX6" fmla="*/ 2932214 w 2932214"/>
                <a:gd name="connsiteY6" fmla="*/ 461665 h 461665"/>
                <a:gd name="connsiteX7" fmla="*/ 2345771 w 2932214"/>
                <a:gd name="connsiteY7" fmla="*/ 461665 h 461665"/>
                <a:gd name="connsiteX8" fmla="*/ 1700684 w 2932214"/>
                <a:gd name="connsiteY8" fmla="*/ 461665 h 461665"/>
                <a:gd name="connsiteX9" fmla="*/ 1202208 w 2932214"/>
                <a:gd name="connsiteY9" fmla="*/ 461665 h 461665"/>
                <a:gd name="connsiteX10" fmla="*/ 615765 w 2932214"/>
                <a:gd name="connsiteY10" fmla="*/ 461665 h 461665"/>
                <a:gd name="connsiteX11" fmla="*/ 0 w 2932214"/>
                <a:gd name="connsiteY11" fmla="*/ 461665 h 461665"/>
                <a:gd name="connsiteX12" fmla="*/ 0 w 2932214"/>
                <a:gd name="connsiteY12" fmla="*/ 0 h 46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32214" h="461665" extrusionOk="0">
                  <a:moveTo>
                    <a:pt x="0" y="0"/>
                  </a:moveTo>
                  <a:cubicBezTo>
                    <a:pt x="180125" y="-19650"/>
                    <a:pt x="401234" y="46704"/>
                    <a:pt x="557121" y="0"/>
                  </a:cubicBezTo>
                  <a:cubicBezTo>
                    <a:pt x="713008" y="-46704"/>
                    <a:pt x="834407" y="29725"/>
                    <a:pt x="1055597" y="0"/>
                  </a:cubicBezTo>
                  <a:cubicBezTo>
                    <a:pt x="1276787" y="-29725"/>
                    <a:pt x="1487707" y="48164"/>
                    <a:pt x="1700684" y="0"/>
                  </a:cubicBezTo>
                  <a:cubicBezTo>
                    <a:pt x="1913661" y="-48164"/>
                    <a:pt x="2119976" y="59944"/>
                    <a:pt x="2257805" y="0"/>
                  </a:cubicBezTo>
                  <a:cubicBezTo>
                    <a:pt x="2395634" y="-59944"/>
                    <a:pt x="2642492" y="32410"/>
                    <a:pt x="2932214" y="0"/>
                  </a:cubicBezTo>
                  <a:cubicBezTo>
                    <a:pt x="2979454" y="216469"/>
                    <a:pt x="2888516" y="274171"/>
                    <a:pt x="2932214" y="461665"/>
                  </a:cubicBezTo>
                  <a:cubicBezTo>
                    <a:pt x="2746493" y="505861"/>
                    <a:pt x="2482814" y="433226"/>
                    <a:pt x="2345771" y="461665"/>
                  </a:cubicBezTo>
                  <a:cubicBezTo>
                    <a:pt x="2208728" y="490104"/>
                    <a:pt x="1969298" y="452199"/>
                    <a:pt x="1700684" y="461665"/>
                  </a:cubicBezTo>
                  <a:cubicBezTo>
                    <a:pt x="1432070" y="471131"/>
                    <a:pt x="1329172" y="414531"/>
                    <a:pt x="1202208" y="461665"/>
                  </a:cubicBezTo>
                  <a:cubicBezTo>
                    <a:pt x="1075244" y="508799"/>
                    <a:pt x="823395" y="394459"/>
                    <a:pt x="615765" y="461665"/>
                  </a:cubicBezTo>
                  <a:cubicBezTo>
                    <a:pt x="408135" y="528871"/>
                    <a:pt x="239684" y="453533"/>
                    <a:pt x="0" y="461665"/>
                  </a:cubicBezTo>
                  <a:cubicBezTo>
                    <a:pt x="-47736" y="282824"/>
                    <a:pt x="14639" y="135594"/>
                    <a:pt x="0" y="0"/>
                  </a:cubicBezTo>
                  <a:close/>
                </a:path>
              </a:pathLst>
            </a:custGeom>
            <a:noFill/>
            <a:ln>
              <a:noFill/>
              <a:extLst>
                <a:ext uri="{C807C97D-BFC1-408E-A445-0C87EB9F89A2}">
                  <ask:lineSketchStyleProps xmlns:ask="http://schemas.microsoft.com/office/drawing/2018/sketchyshapes" sd="1219033472">
                    <a:prstGeom prst="rect">
                      <a:avLst/>
                    </a:prstGeom>
                    <ask:type>
                      <ask:lineSketchScribble/>
                    </ask:type>
                  </ask:lineSketchStyleProps>
                </a:ext>
              </a:extLst>
            </a:ln>
          </p:spPr>
          <p:txBody>
            <a:bodyPr wrap="none" rtlCol="0">
              <a:spAutoFit/>
            </a:bodyPr>
            <a:lstStyle/>
            <a:p>
              <a:pPr algn="r"/>
              <a:r>
                <a:rPr lang="fr-FR" b="1" dirty="0">
                  <a:solidFill>
                    <a:srgbClr val="002060"/>
                  </a:solidFill>
                  <a:latin typeface="Source Sans Pro Semibold" panose="020B0503030403020204" pitchFamily="34" charset="77"/>
                </a:rPr>
                <a:t>PROTECTION MEANS</a:t>
              </a:r>
            </a:p>
          </p:txBody>
        </p:sp>
        <p:sp>
          <p:nvSpPr>
            <p:cNvPr id="53" name="ZoneTexte 52">
              <a:extLst>
                <a:ext uri="{FF2B5EF4-FFF2-40B4-BE49-F238E27FC236}">
                  <a16:creationId xmlns:a16="http://schemas.microsoft.com/office/drawing/2014/main" id="{E386BCD7-50FF-43C2-94F7-854029A69EBB}"/>
                </a:ext>
              </a:extLst>
            </p:cNvPr>
            <p:cNvSpPr txBox="1"/>
            <p:nvPr/>
          </p:nvSpPr>
          <p:spPr>
            <a:xfrm>
              <a:off x="5610816" y="2184616"/>
              <a:ext cx="875561" cy="461665"/>
            </a:xfrm>
            <a:custGeom>
              <a:avLst/>
              <a:gdLst>
                <a:gd name="connsiteX0" fmla="*/ 0 w 875561"/>
                <a:gd name="connsiteY0" fmla="*/ 0 h 461665"/>
                <a:gd name="connsiteX1" fmla="*/ 429025 w 875561"/>
                <a:gd name="connsiteY1" fmla="*/ 0 h 461665"/>
                <a:gd name="connsiteX2" fmla="*/ 875561 w 875561"/>
                <a:gd name="connsiteY2" fmla="*/ 0 h 461665"/>
                <a:gd name="connsiteX3" fmla="*/ 875561 w 875561"/>
                <a:gd name="connsiteY3" fmla="*/ 461665 h 461665"/>
                <a:gd name="connsiteX4" fmla="*/ 437781 w 875561"/>
                <a:gd name="connsiteY4" fmla="*/ 461665 h 461665"/>
                <a:gd name="connsiteX5" fmla="*/ 0 w 875561"/>
                <a:gd name="connsiteY5" fmla="*/ 461665 h 461665"/>
                <a:gd name="connsiteX6" fmla="*/ 0 w 875561"/>
                <a:gd name="connsiteY6" fmla="*/ 0 h 46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5561" h="461665" extrusionOk="0">
                  <a:moveTo>
                    <a:pt x="0" y="0"/>
                  </a:moveTo>
                  <a:cubicBezTo>
                    <a:pt x="134251" y="-31471"/>
                    <a:pt x="308554" y="2624"/>
                    <a:pt x="429025" y="0"/>
                  </a:cubicBezTo>
                  <a:cubicBezTo>
                    <a:pt x="549496" y="-2624"/>
                    <a:pt x="766549" y="26622"/>
                    <a:pt x="875561" y="0"/>
                  </a:cubicBezTo>
                  <a:cubicBezTo>
                    <a:pt x="925684" y="100207"/>
                    <a:pt x="822977" y="346951"/>
                    <a:pt x="875561" y="461665"/>
                  </a:cubicBezTo>
                  <a:cubicBezTo>
                    <a:pt x="692700" y="494930"/>
                    <a:pt x="648643" y="427564"/>
                    <a:pt x="437781" y="461665"/>
                  </a:cubicBezTo>
                  <a:cubicBezTo>
                    <a:pt x="226919" y="495766"/>
                    <a:pt x="127536" y="419056"/>
                    <a:pt x="0" y="461665"/>
                  </a:cubicBezTo>
                  <a:cubicBezTo>
                    <a:pt x="-39257" y="288799"/>
                    <a:pt x="49565" y="129496"/>
                    <a:pt x="0" y="0"/>
                  </a:cubicBezTo>
                  <a:close/>
                </a:path>
              </a:pathLst>
            </a:custGeom>
            <a:noFill/>
            <a:ln>
              <a:noFill/>
              <a:extLst>
                <a:ext uri="{C807C97D-BFC1-408E-A445-0C87EB9F89A2}">
                  <ask:lineSketchStyleProps xmlns:ask="http://schemas.microsoft.com/office/drawing/2018/sketchyshapes" sd="1219033472">
                    <a:prstGeom prst="rect">
                      <a:avLst/>
                    </a:prstGeom>
                    <ask:type>
                      <ask:lineSketchScribble/>
                    </ask:type>
                  </ask:lineSketchStyleProps>
                </a:ext>
              </a:extLst>
            </a:ln>
          </p:spPr>
          <p:txBody>
            <a:bodyPr wrap="none" rtlCol="0">
              <a:spAutoFit/>
            </a:bodyPr>
            <a:lstStyle/>
            <a:p>
              <a:pPr algn="r"/>
              <a:r>
                <a:rPr lang="fr-FR" b="1" dirty="0">
                  <a:solidFill>
                    <a:srgbClr val="002060"/>
                  </a:solidFill>
                  <a:latin typeface="Source Sans Pro Semibold" panose="020B0503030403020204" pitchFamily="34" charset="77"/>
                </a:rPr>
                <a:t>Risks</a:t>
              </a:r>
            </a:p>
          </p:txBody>
        </p:sp>
        <p:sp>
          <p:nvSpPr>
            <p:cNvPr id="3" name="ZoneTexte 2">
              <a:extLst>
                <a:ext uri="{FF2B5EF4-FFF2-40B4-BE49-F238E27FC236}">
                  <a16:creationId xmlns:a16="http://schemas.microsoft.com/office/drawing/2014/main" id="{980E7D6F-92E5-D63D-968B-88C7904F0FB0}"/>
                </a:ext>
              </a:extLst>
            </p:cNvPr>
            <p:cNvSpPr txBox="1"/>
            <p:nvPr/>
          </p:nvSpPr>
          <p:spPr>
            <a:xfrm>
              <a:off x="638596" y="2147074"/>
              <a:ext cx="2714205" cy="461665"/>
            </a:xfrm>
            <a:custGeom>
              <a:avLst/>
              <a:gdLst>
                <a:gd name="connsiteX0" fmla="*/ 0 w 2714205"/>
                <a:gd name="connsiteY0" fmla="*/ 0 h 461665"/>
                <a:gd name="connsiteX1" fmla="*/ 515699 w 2714205"/>
                <a:gd name="connsiteY1" fmla="*/ 0 h 461665"/>
                <a:gd name="connsiteX2" fmla="*/ 977114 w 2714205"/>
                <a:gd name="connsiteY2" fmla="*/ 0 h 461665"/>
                <a:gd name="connsiteX3" fmla="*/ 1574239 w 2714205"/>
                <a:gd name="connsiteY3" fmla="*/ 0 h 461665"/>
                <a:gd name="connsiteX4" fmla="*/ 2089938 w 2714205"/>
                <a:gd name="connsiteY4" fmla="*/ 0 h 461665"/>
                <a:gd name="connsiteX5" fmla="*/ 2714205 w 2714205"/>
                <a:gd name="connsiteY5" fmla="*/ 0 h 461665"/>
                <a:gd name="connsiteX6" fmla="*/ 2714205 w 2714205"/>
                <a:gd name="connsiteY6" fmla="*/ 461665 h 461665"/>
                <a:gd name="connsiteX7" fmla="*/ 2171364 w 2714205"/>
                <a:gd name="connsiteY7" fmla="*/ 461665 h 461665"/>
                <a:gd name="connsiteX8" fmla="*/ 1574239 w 2714205"/>
                <a:gd name="connsiteY8" fmla="*/ 461665 h 461665"/>
                <a:gd name="connsiteX9" fmla="*/ 1112824 w 2714205"/>
                <a:gd name="connsiteY9" fmla="*/ 461665 h 461665"/>
                <a:gd name="connsiteX10" fmla="*/ 569983 w 2714205"/>
                <a:gd name="connsiteY10" fmla="*/ 461665 h 461665"/>
                <a:gd name="connsiteX11" fmla="*/ 0 w 2714205"/>
                <a:gd name="connsiteY11" fmla="*/ 461665 h 461665"/>
                <a:gd name="connsiteX12" fmla="*/ 0 w 2714205"/>
                <a:gd name="connsiteY12" fmla="*/ 0 h 46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14205" h="461665" extrusionOk="0">
                  <a:moveTo>
                    <a:pt x="0" y="0"/>
                  </a:moveTo>
                  <a:cubicBezTo>
                    <a:pt x="109989" y="-31777"/>
                    <a:pt x="329939" y="49582"/>
                    <a:pt x="515699" y="0"/>
                  </a:cubicBezTo>
                  <a:cubicBezTo>
                    <a:pt x="701459" y="-49582"/>
                    <a:pt x="797113" y="36466"/>
                    <a:pt x="977114" y="0"/>
                  </a:cubicBezTo>
                  <a:cubicBezTo>
                    <a:pt x="1157115" y="-36466"/>
                    <a:pt x="1431733" y="18176"/>
                    <a:pt x="1574239" y="0"/>
                  </a:cubicBezTo>
                  <a:cubicBezTo>
                    <a:pt x="1716746" y="-18176"/>
                    <a:pt x="1954504" y="45786"/>
                    <a:pt x="2089938" y="0"/>
                  </a:cubicBezTo>
                  <a:cubicBezTo>
                    <a:pt x="2225372" y="-45786"/>
                    <a:pt x="2535753" y="53754"/>
                    <a:pt x="2714205" y="0"/>
                  </a:cubicBezTo>
                  <a:cubicBezTo>
                    <a:pt x="2761445" y="216469"/>
                    <a:pt x="2670507" y="274171"/>
                    <a:pt x="2714205" y="461665"/>
                  </a:cubicBezTo>
                  <a:cubicBezTo>
                    <a:pt x="2453260" y="497807"/>
                    <a:pt x="2295106" y="408094"/>
                    <a:pt x="2171364" y="461665"/>
                  </a:cubicBezTo>
                  <a:cubicBezTo>
                    <a:pt x="2047622" y="515236"/>
                    <a:pt x="1695996" y="391786"/>
                    <a:pt x="1574239" y="461665"/>
                  </a:cubicBezTo>
                  <a:cubicBezTo>
                    <a:pt x="1452482" y="531544"/>
                    <a:pt x="1246131" y="457882"/>
                    <a:pt x="1112824" y="461665"/>
                  </a:cubicBezTo>
                  <a:cubicBezTo>
                    <a:pt x="979517" y="465448"/>
                    <a:pt x="703422" y="435259"/>
                    <a:pt x="569983" y="461665"/>
                  </a:cubicBezTo>
                  <a:cubicBezTo>
                    <a:pt x="436544" y="488071"/>
                    <a:pt x="206524" y="436989"/>
                    <a:pt x="0" y="461665"/>
                  </a:cubicBezTo>
                  <a:cubicBezTo>
                    <a:pt x="-47736" y="282824"/>
                    <a:pt x="14639" y="135594"/>
                    <a:pt x="0" y="0"/>
                  </a:cubicBezTo>
                  <a:close/>
                </a:path>
              </a:pathLst>
            </a:custGeom>
            <a:noFill/>
            <a:ln>
              <a:noFill/>
              <a:extLst>
                <a:ext uri="{C807C97D-BFC1-408E-A445-0C87EB9F89A2}">
                  <ask:lineSketchStyleProps xmlns:ask="http://schemas.microsoft.com/office/drawing/2018/sketchyshapes" sd="1219033472">
                    <a:prstGeom prst="rect">
                      <a:avLst/>
                    </a:prstGeom>
                    <ask:type>
                      <ask:lineSketchScribble/>
                    </ask:type>
                  </ask:lineSketchStyleProps>
                </a:ext>
              </a:extLst>
            </a:ln>
          </p:spPr>
          <p:txBody>
            <a:bodyPr wrap="none" rtlCol="0">
              <a:spAutoFit/>
            </a:bodyPr>
            <a:lstStyle/>
            <a:p>
              <a:pPr algn="r"/>
              <a:r>
                <a:rPr lang="fr-FR" b="1" dirty="0">
                  <a:solidFill>
                    <a:srgbClr val="002060"/>
                  </a:solidFill>
                  <a:latin typeface="Source Sans Pro Semibold" panose="020B0503030403020204" pitchFamily="34" charset="77"/>
                </a:rPr>
                <a:t>SENSITIVE REPORT</a:t>
              </a:r>
            </a:p>
          </p:txBody>
        </p:sp>
      </p:grpSp>
      <p:pic>
        <p:nvPicPr>
          <p:cNvPr id="5" name="Image 4">
            <a:extLst>
              <a:ext uri="{FF2B5EF4-FFF2-40B4-BE49-F238E27FC236}">
                <a16:creationId xmlns:a16="http://schemas.microsoft.com/office/drawing/2014/main" id="{5D10B0F5-BAC3-2E30-B4E7-6572D23B88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4344" y="2555661"/>
            <a:ext cx="2229495" cy="3489644"/>
          </a:xfrm>
          <a:prstGeom prst="rect">
            <a:avLst/>
          </a:prstGeom>
        </p:spPr>
      </p:pic>
      <p:pic>
        <p:nvPicPr>
          <p:cNvPr id="7" name="Image 6">
            <a:extLst>
              <a:ext uri="{FF2B5EF4-FFF2-40B4-BE49-F238E27FC236}">
                <a16:creationId xmlns:a16="http://schemas.microsoft.com/office/drawing/2014/main" id="{00F0AF49-B2BB-9A34-30C9-9B7C2703C369}"/>
              </a:ext>
            </a:extLst>
          </p:cNvPr>
          <p:cNvPicPr>
            <a:picLocks noChangeAspect="1"/>
          </p:cNvPicPr>
          <p:nvPr/>
        </p:nvPicPr>
        <p:blipFill>
          <a:blip r:embed="rId4"/>
          <a:stretch>
            <a:fillRect/>
          </a:stretch>
        </p:blipFill>
        <p:spPr>
          <a:xfrm>
            <a:off x="8381999" y="2597753"/>
            <a:ext cx="3533204" cy="3290400"/>
          </a:xfrm>
          <a:prstGeom prst="rect">
            <a:avLst/>
          </a:prstGeom>
        </p:spPr>
      </p:pic>
      <p:sp>
        <p:nvSpPr>
          <p:cNvPr id="9" name="TextBox 4">
            <a:extLst>
              <a:ext uri="{FF2B5EF4-FFF2-40B4-BE49-F238E27FC236}">
                <a16:creationId xmlns:a16="http://schemas.microsoft.com/office/drawing/2014/main" id="{2633EB62-77CE-9579-7C47-182E1D03C0E2}"/>
              </a:ext>
            </a:extLst>
          </p:cNvPr>
          <p:cNvSpPr txBox="1"/>
          <p:nvPr/>
        </p:nvSpPr>
        <p:spPr>
          <a:xfrm>
            <a:off x="4783009" y="2555661"/>
            <a:ext cx="2407970" cy="451342"/>
          </a:xfrm>
          <a:prstGeom prst="rect">
            <a:avLst/>
          </a:prstGeom>
          <a:solidFill>
            <a:schemeClr val="accent1"/>
          </a:solidFill>
        </p:spPr>
        <p:txBody>
          <a:bodyPr wrap="square" lIns="121920" tIns="60960" rIns="121920" bIns="60960" rtlCol="0" anchor="b" anchorCtr="0">
            <a:spAutoFit/>
          </a:bodyPr>
          <a:lstStyle/>
          <a:p>
            <a:pPr algn="ctr"/>
            <a:r>
              <a:rPr lang="en-US" sz="2133" dirty="0">
                <a:solidFill>
                  <a:srgbClr val="FFFFFF"/>
                </a:solidFill>
                <a:latin typeface="Source Sans Pro" panose="020B0503030403020204" pitchFamily="34" charset="77"/>
              </a:rPr>
              <a:t>Human errors</a:t>
            </a:r>
          </a:p>
        </p:txBody>
      </p:sp>
      <p:sp>
        <p:nvSpPr>
          <p:cNvPr id="10" name="TextBox 5">
            <a:extLst>
              <a:ext uri="{FF2B5EF4-FFF2-40B4-BE49-F238E27FC236}">
                <a16:creationId xmlns:a16="http://schemas.microsoft.com/office/drawing/2014/main" id="{50065B99-9CD1-8DEE-C662-8B8E4BECB248}"/>
              </a:ext>
            </a:extLst>
          </p:cNvPr>
          <p:cNvSpPr txBox="1"/>
          <p:nvPr/>
        </p:nvSpPr>
        <p:spPr>
          <a:xfrm>
            <a:off x="4774523" y="3007004"/>
            <a:ext cx="2407970" cy="635390"/>
          </a:xfrm>
          <a:prstGeom prst="rect">
            <a:avLst/>
          </a:prstGeom>
          <a:solidFill>
            <a:schemeClr val="accent1">
              <a:alpha val="6000"/>
            </a:schemeClr>
          </a:solidFill>
        </p:spPr>
        <p:txBody>
          <a:bodyPr wrap="square" lIns="121920" tIns="60960" rIns="121920" bIns="60960" rtlCol="0">
            <a:noAutofit/>
          </a:bodyPr>
          <a:lstStyle/>
          <a:p>
            <a:pPr algn="ctr"/>
            <a:r>
              <a:rPr lang="en-US" sz="1467" dirty="0">
                <a:latin typeface="Source Sans Pro" panose="020B0503030403020204" pitchFamily="34" charset="77"/>
              </a:rPr>
              <a:t>Deletion</a:t>
            </a:r>
          </a:p>
          <a:p>
            <a:pPr algn="ctr"/>
            <a:r>
              <a:rPr lang="en-US" sz="1467" dirty="0">
                <a:latin typeface="Source Sans Pro" panose="020B0503030403020204" pitchFamily="34" charset="77"/>
              </a:rPr>
              <a:t>Overwrite</a:t>
            </a:r>
          </a:p>
        </p:txBody>
      </p:sp>
      <p:sp>
        <p:nvSpPr>
          <p:cNvPr id="11" name="TextBox 4">
            <a:extLst>
              <a:ext uri="{FF2B5EF4-FFF2-40B4-BE49-F238E27FC236}">
                <a16:creationId xmlns:a16="http://schemas.microsoft.com/office/drawing/2014/main" id="{A712B1D6-1B8C-6321-CC3D-5AEFF1C30F0F}"/>
              </a:ext>
            </a:extLst>
          </p:cNvPr>
          <p:cNvSpPr txBox="1"/>
          <p:nvPr/>
        </p:nvSpPr>
        <p:spPr>
          <a:xfrm>
            <a:off x="4774523" y="3642394"/>
            <a:ext cx="2407970" cy="451342"/>
          </a:xfrm>
          <a:prstGeom prst="rect">
            <a:avLst/>
          </a:prstGeom>
          <a:solidFill>
            <a:schemeClr val="accent2"/>
          </a:solidFill>
        </p:spPr>
        <p:txBody>
          <a:bodyPr wrap="square" lIns="121920" tIns="60960" rIns="121920" bIns="60960" rtlCol="0" anchor="b" anchorCtr="0">
            <a:spAutoFit/>
          </a:bodyPr>
          <a:lstStyle/>
          <a:p>
            <a:pPr algn="ctr"/>
            <a:r>
              <a:rPr lang="en-US" sz="2133" dirty="0">
                <a:solidFill>
                  <a:srgbClr val="FFFFFF"/>
                </a:solidFill>
                <a:latin typeface="Source Sans Pro" panose="020B0503030403020204" pitchFamily="34" charset="77"/>
              </a:rPr>
              <a:t>Non </a:t>
            </a:r>
            <a:r>
              <a:rPr lang="en-US" sz="2133" dirty="0" err="1">
                <a:solidFill>
                  <a:srgbClr val="FFFFFF"/>
                </a:solidFill>
                <a:latin typeface="Source Sans Pro" panose="020B0503030403020204" pitchFamily="34" charset="77"/>
              </a:rPr>
              <a:t>predictables</a:t>
            </a:r>
            <a:endParaRPr lang="en-US" sz="2133" dirty="0">
              <a:solidFill>
                <a:srgbClr val="FFFFFF"/>
              </a:solidFill>
              <a:latin typeface="Source Sans Pro" panose="020B0503030403020204" pitchFamily="34" charset="77"/>
            </a:endParaRPr>
          </a:p>
        </p:txBody>
      </p:sp>
      <p:sp>
        <p:nvSpPr>
          <p:cNvPr id="12" name="TextBox 5">
            <a:extLst>
              <a:ext uri="{FF2B5EF4-FFF2-40B4-BE49-F238E27FC236}">
                <a16:creationId xmlns:a16="http://schemas.microsoft.com/office/drawing/2014/main" id="{540BA811-3EBD-47D1-42C4-E1EBE9A2F785}"/>
              </a:ext>
            </a:extLst>
          </p:cNvPr>
          <p:cNvSpPr txBox="1"/>
          <p:nvPr/>
        </p:nvSpPr>
        <p:spPr>
          <a:xfrm>
            <a:off x="4766037" y="4093736"/>
            <a:ext cx="2407970" cy="971176"/>
          </a:xfrm>
          <a:prstGeom prst="rect">
            <a:avLst/>
          </a:prstGeom>
          <a:solidFill>
            <a:schemeClr val="accent1">
              <a:alpha val="6000"/>
            </a:schemeClr>
          </a:solidFill>
        </p:spPr>
        <p:txBody>
          <a:bodyPr wrap="square" lIns="121920" tIns="60960" rIns="121920" bIns="60960" rtlCol="0">
            <a:noAutofit/>
          </a:bodyPr>
          <a:lstStyle/>
          <a:p>
            <a:pPr algn="ctr"/>
            <a:r>
              <a:rPr lang="en-US" sz="1467" dirty="0">
                <a:latin typeface="Source Sans Pro" panose="020B0503030403020204" pitchFamily="34" charset="77"/>
              </a:rPr>
              <a:t>Software issues, hardware issues, datacenter downtime, geographical disaster</a:t>
            </a:r>
          </a:p>
        </p:txBody>
      </p:sp>
      <p:sp>
        <p:nvSpPr>
          <p:cNvPr id="13" name="TextBox 4">
            <a:extLst>
              <a:ext uri="{FF2B5EF4-FFF2-40B4-BE49-F238E27FC236}">
                <a16:creationId xmlns:a16="http://schemas.microsoft.com/office/drawing/2014/main" id="{F9EA3200-57AC-4CC3-C45E-5FFDF263044C}"/>
              </a:ext>
            </a:extLst>
          </p:cNvPr>
          <p:cNvSpPr txBox="1"/>
          <p:nvPr/>
        </p:nvSpPr>
        <p:spPr>
          <a:xfrm>
            <a:off x="4774523" y="5064912"/>
            <a:ext cx="2407970" cy="451342"/>
          </a:xfrm>
          <a:prstGeom prst="rect">
            <a:avLst/>
          </a:prstGeom>
          <a:solidFill>
            <a:schemeClr val="accent3"/>
          </a:solidFill>
        </p:spPr>
        <p:txBody>
          <a:bodyPr wrap="square" lIns="121920" tIns="60960" rIns="121920" bIns="60960" rtlCol="0" anchor="b" anchorCtr="0">
            <a:spAutoFit/>
          </a:bodyPr>
          <a:lstStyle/>
          <a:p>
            <a:pPr algn="ctr"/>
            <a:r>
              <a:rPr lang="en-US" sz="2133" dirty="0">
                <a:solidFill>
                  <a:srgbClr val="FFFFFF"/>
                </a:solidFill>
                <a:latin typeface="Source Sans Pro" panose="020B0503030403020204" pitchFamily="34" charset="77"/>
              </a:rPr>
              <a:t>Cyberattacks</a:t>
            </a:r>
          </a:p>
        </p:txBody>
      </p:sp>
      <p:sp>
        <p:nvSpPr>
          <p:cNvPr id="14" name="TextBox 5">
            <a:extLst>
              <a:ext uri="{FF2B5EF4-FFF2-40B4-BE49-F238E27FC236}">
                <a16:creationId xmlns:a16="http://schemas.microsoft.com/office/drawing/2014/main" id="{66874181-B286-AAC8-7D2F-65DCD5038616}"/>
              </a:ext>
            </a:extLst>
          </p:cNvPr>
          <p:cNvSpPr txBox="1"/>
          <p:nvPr/>
        </p:nvSpPr>
        <p:spPr>
          <a:xfrm>
            <a:off x="4766037" y="5516254"/>
            <a:ext cx="2407970" cy="793066"/>
          </a:xfrm>
          <a:prstGeom prst="rect">
            <a:avLst/>
          </a:prstGeom>
          <a:solidFill>
            <a:schemeClr val="accent1">
              <a:alpha val="6000"/>
            </a:schemeClr>
          </a:solidFill>
        </p:spPr>
        <p:txBody>
          <a:bodyPr wrap="square" lIns="121920" tIns="60960" rIns="121920" bIns="60960" rtlCol="0">
            <a:noAutofit/>
          </a:bodyPr>
          <a:lstStyle/>
          <a:p>
            <a:pPr algn="ctr"/>
            <a:r>
              <a:rPr lang="en-US" sz="1467" dirty="0">
                <a:latin typeface="Source Sans Pro" panose="020B0503030403020204" pitchFamily="34" charset="77"/>
              </a:rPr>
              <a:t>Malware, ransomware &amp; viruses, act of sabotage, DDoS</a:t>
            </a:r>
          </a:p>
        </p:txBody>
      </p:sp>
      <p:sp>
        <p:nvSpPr>
          <p:cNvPr id="6" name="Ellipse 5">
            <a:extLst>
              <a:ext uri="{FF2B5EF4-FFF2-40B4-BE49-F238E27FC236}">
                <a16:creationId xmlns:a16="http://schemas.microsoft.com/office/drawing/2014/main" id="{3EDAEC0F-DF70-C385-3B0F-8910D7913F06}"/>
              </a:ext>
            </a:extLst>
          </p:cNvPr>
          <p:cNvSpPr/>
          <p:nvPr/>
        </p:nvSpPr>
        <p:spPr>
          <a:xfrm>
            <a:off x="10439400" y="2819400"/>
            <a:ext cx="304800" cy="26534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8" name="Ellipse 17">
            <a:extLst>
              <a:ext uri="{FF2B5EF4-FFF2-40B4-BE49-F238E27FC236}">
                <a16:creationId xmlns:a16="http://schemas.microsoft.com/office/drawing/2014/main" id="{01C4EA1B-87C9-BE4F-2EA0-A8B613E94A27}"/>
              </a:ext>
            </a:extLst>
          </p:cNvPr>
          <p:cNvSpPr/>
          <p:nvPr/>
        </p:nvSpPr>
        <p:spPr>
          <a:xfrm>
            <a:off x="11305884" y="5221053"/>
            <a:ext cx="304800" cy="26534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9" name="Ellipse 18">
            <a:extLst>
              <a:ext uri="{FF2B5EF4-FFF2-40B4-BE49-F238E27FC236}">
                <a16:creationId xmlns:a16="http://schemas.microsoft.com/office/drawing/2014/main" id="{51D013B5-4872-72C6-2D01-AD523CE85CCF}"/>
              </a:ext>
            </a:extLst>
          </p:cNvPr>
          <p:cNvSpPr/>
          <p:nvPr/>
        </p:nvSpPr>
        <p:spPr>
          <a:xfrm>
            <a:off x="10439400" y="4611453"/>
            <a:ext cx="304800" cy="265347"/>
          </a:xfrm>
          <a:prstGeom prst="ellipse">
            <a:avLst/>
          </a:prstGeom>
          <a:solidFill>
            <a:srgbClr val="92D05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20" name="Ellipse 19">
            <a:extLst>
              <a:ext uri="{FF2B5EF4-FFF2-40B4-BE49-F238E27FC236}">
                <a16:creationId xmlns:a16="http://schemas.microsoft.com/office/drawing/2014/main" id="{9EC0FAE3-5D06-33C5-16C1-4DF6C03CC6EC}"/>
              </a:ext>
            </a:extLst>
          </p:cNvPr>
          <p:cNvSpPr/>
          <p:nvPr/>
        </p:nvSpPr>
        <p:spPr>
          <a:xfrm>
            <a:off x="11510008" y="4078053"/>
            <a:ext cx="304800" cy="265347"/>
          </a:xfrm>
          <a:prstGeom prst="ellipse">
            <a:avLst/>
          </a:pr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21" name="Ellipse 20">
            <a:extLst>
              <a:ext uri="{FF2B5EF4-FFF2-40B4-BE49-F238E27FC236}">
                <a16:creationId xmlns:a16="http://schemas.microsoft.com/office/drawing/2014/main" id="{B7D5859E-5B88-036B-2677-911AAF1AB1CF}"/>
              </a:ext>
            </a:extLst>
          </p:cNvPr>
          <p:cNvSpPr/>
          <p:nvPr/>
        </p:nvSpPr>
        <p:spPr>
          <a:xfrm>
            <a:off x="11506200" y="3435665"/>
            <a:ext cx="304800" cy="265347"/>
          </a:xfrm>
          <a:prstGeom prst="ellipse">
            <a:avLst/>
          </a:prstGeom>
          <a:solidFill>
            <a:srgbClr val="92D05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22" name="Ellipse 21">
            <a:extLst>
              <a:ext uri="{FF2B5EF4-FFF2-40B4-BE49-F238E27FC236}">
                <a16:creationId xmlns:a16="http://schemas.microsoft.com/office/drawing/2014/main" id="{0C8FC5CD-5A0F-3471-B199-E5C4633AAB09}"/>
              </a:ext>
            </a:extLst>
          </p:cNvPr>
          <p:cNvSpPr/>
          <p:nvPr/>
        </p:nvSpPr>
        <p:spPr>
          <a:xfrm>
            <a:off x="11676139" y="5221053"/>
            <a:ext cx="304800" cy="265347"/>
          </a:xfrm>
          <a:prstGeom prst="ellipse">
            <a:avLst/>
          </a:prstGeom>
          <a:solidFill>
            <a:srgbClr val="92D05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pic>
        <p:nvPicPr>
          <p:cNvPr id="23" name="Picture 2" descr="Main Avec L'icône De La Ligne De Diamant, Signe De Vecteur De Contour,  Pictogramme De Style Linéaire Isolé Sur Blanc. Symbole, Illustration De  Logo Trait éditable. Pixel Graphismes Parfaits Clip Art Libres">
            <a:extLst>
              <a:ext uri="{FF2B5EF4-FFF2-40B4-BE49-F238E27FC236}">
                <a16:creationId xmlns:a16="http://schemas.microsoft.com/office/drawing/2014/main" id="{6A195608-515D-C425-6F9F-65F1BEC3CB4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41665" y="1318796"/>
            <a:ext cx="604471" cy="6044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61297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 coins arrondis 1">
            <a:extLst>
              <a:ext uri="{FF2B5EF4-FFF2-40B4-BE49-F238E27FC236}">
                <a16:creationId xmlns:a16="http://schemas.microsoft.com/office/drawing/2014/main" id="{1BE14A55-B983-8097-4BA8-A0E410C595C9}"/>
              </a:ext>
            </a:extLst>
          </p:cNvPr>
          <p:cNvSpPr/>
          <p:nvPr/>
        </p:nvSpPr>
        <p:spPr>
          <a:xfrm>
            <a:off x="551241" y="3374333"/>
            <a:ext cx="2491573" cy="1966753"/>
          </a:xfrm>
          <a:prstGeom prst="roundRect">
            <a:avLst/>
          </a:prstGeom>
          <a:solidFill>
            <a:srgbClr val="554F6C">
              <a:alpha val="5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 name="Rectangle : coins arrondis 17">
            <a:extLst>
              <a:ext uri="{FF2B5EF4-FFF2-40B4-BE49-F238E27FC236}">
                <a16:creationId xmlns:a16="http://schemas.microsoft.com/office/drawing/2014/main" id="{B9283304-3F3F-FB1C-C429-51454DD5D1B9}"/>
              </a:ext>
            </a:extLst>
          </p:cNvPr>
          <p:cNvSpPr/>
          <p:nvPr/>
        </p:nvSpPr>
        <p:spPr>
          <a:xfrm>
            <a:off x="3436482" y="3374333"/>
            <a:ext cx="2491573" cy="1966753"/>
          </a:xfrm>
          <a:prstGeom prst="roundRect">
            <a:avLst/>
          </a:prstGeom>
          <a:solidFill>
            <a:srgbClr val="554F6C">
              <a:alpha val="5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Rectangle : coins arrondis 18">
            <a:extLst>
              <a:ext uri="{FF2B5EF4-FFF2-40B4-BE49-F238E27FC236}">
                <a16:creationId xmlns:a16="http://schemas.microsoft.com/office/drawing/2014/main" id="{DC5AD814-E200-4DAF-B656-5E66355B8BEB}"/>
              </a:ext>
            </a:extLst>
          </p:cNvPr>
          <p:cNvSpPr/>
          <p:nvPr/>
        </p:nvSpPr>
        <p:spPr>
          <a:xfrm>
            <a:off x="6321723" y="3352461"/>
            <a:ext cx="2491573" cy="1966753"/>
          </a:xfrm>
          <a:prstGeom prst="roundRect">
            <a:avLst/>
          </a:prstGeom>
          <a:solidFill>
            <a:srgbClr val="554F6C">
              <a:alpha val="5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Rectangle : coins arrondis 20">
            <a:extLst>
              <a:ext uri="{FF2B5EF4-FFF2-40B4-BE49-F238E27FC236}">
                <a16:creationId xmlns:a16="http://schemas.microsoft.com/office/drawing/2014/main" id="{C341EF8C-A395-1F62-49C7-09796A21DF6B}"/>
              </a:ext>
            </a:extLst>
          </p:cNvPr>
          <p:cNvSpPr/>
          <p:nvPr/>
        </p:nvSpPr>
        <p:spPr>
          <a:xfrm>
            <a:off x="9206963" y="3374333"/>
            <a:ext cx="2491573" cy="1966753"/>
          </a:xfrm>
          <a:prstGeom prst="roundRect">
            <a:avLst/>
          </a:prstGeom>
          <a:solidFill>
            <a:srgbClr val="554F6C">
              <a:alpha val="5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ZoneTexte 5">
            <a:extLst>
              <a:ext uri="{FF2B5EF4-FFF2-40B4-BE49-F238E27FC236}">
                <a16:creationId xmlns:a16="http://schemas.microsoft.com/office/drawing/2014/main" id="{100B1431-582B-2951-099B-AB22CB24309D}"/>
              </a:ext>
            </a:extLst>
          </p:cNvPr>
          <p:cNvSpPr txBox="1"/>
          <p:nvPr/>
        </p:nvSpPr>
        <p:spPr>
          <a:xfrm>
            <a:off x="720970" y="240472"/>
            <a:ext cx="10515600" cy="113369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500" b="1">
                <a:latin typeface="Source Sans Pro" panose="020B0503030403020204" pitchFamily="34" charset="77"/>
              </a:rPr>
              <a:t>Rule n° 1 - versioning</a:t>
            </a:r>
            <a:endParaRPr lang="en-US" sz="3500" b="1" dirty="0">
              <a:latin typeface="Source Sans Pro" panose="020B0503030403020204" pitchFamily="34" charset="77"/>
            </a:endParaRPr>
          </a:p>
        </p:txBody>
      </p:sp>
      <p:sp>
        <p:nvSpPr>
          <p:cNvPr id="37" name="ZoneTexte 36">
            <a:extLst>
              <a:ext uri="{FF2B5EF4-FFF2-40B4-BE49-F238E27FC236}">
                <a16:creationId xmlns:a16="http://schemas.microsoft.com/office/drawing/2014/main" id="{9750665E-EFF0-23E2-568F-8ACB3014C56B}"/>
              </a:ext>
            </a:extLst>
          </p:cNvPr>
          <p:cNvSpPr txBox="1"/>
          <p:nvPr/>
        </p:nvSpPr>
        <p:spPr>
          <a:xfrm>
            <a:off x="1084118" y="3736707"/>
            <a:ext cx="2160000" cy="1477328"/>
          </a:xfrm>
          <a:prstGeom prst="rect">
            <a:avLst/>
          </a:prstGeom>
          <a:noFill/>
        </p:spPr>
        <p:txBody>
          <a:bodyPr wrap="square" rtlCol="0">
            <a:spAutoFit/>
          </a:bodyPr>
          <a:lstStyle/>
          <a:p>
            <a:pPr lvl="0">
              <a:lnSpc>
                <a:spcPct val="100000"/>
              </a:lnSpc>
            </a:pPr>
            <a:r>
              <a:rPr lang="fr-FR" dirty="0">
                <a:solidFill>
                  <a:schemeClr val="bg1"/>
                </a:solidFill>
                <a:latin typeface="Chalkduster" panose="03050602040202020205" pitchFamily="66" charset="77"/>
              </a:rPr>
              <a:t>Protection </a:t>
            </a:r>
            <a:r>
              <a:rPr lang="fr-FR" dirty="0" err="1">
                <a:solidFill>
                  <a:schemeClr val="bg1"/>
                </a:solidFill>
                <a:latin typeface="Chalkduster" panose="03050602040202020205" pitchFamily="66" charset="77"/>
              </a:rPr>
              <a:t>against</a:t>
            </a:r>
            <a:r>
              <a:rPr lang="fr-FR" dirty="0">
                <a:solidFill>
                  <a:schemeClr val="bg1"/>
                </a:solidFill>
                <a:latin typeface="Chalkduster" panose="03050602040202020205" pitchFamily="66" charset="77"/>
              </a:rPr>
              <a:t> </a:t>
            </a:r>
            <a:r>
              <a:rPr lang="fr-FR" dirty="0" err="1">
                <a:solidFill>
                  <a:schemeClr val="bg1"/>
                </a:solidFill>
                <a:latin typeface="Chalkduster" panose="03050602040202020205" pitchFamily="66" charset="77"/>
              </a:rPr>
              <a:t>accidental</a:t>
            </a:r>
            <a:r>
              <a:rPr lang="fr-FR" dirty="0">
                <a:solidFill>
                  <a:schemeClr val="bg1"/>
                </a:solidFill>
                <a:latin typeface="Chalkduster" panose="03050602040202020205" pitchFamily="66" charset="77"/>
              </a:rPr>
              <a:t> </a:t>
            </a:r>
            <a:r>
              <a:rPr lang="fr-FR" dirty="0" err="1">
                <a:solidFill>
                  <a:schemeClr val="bg1"/>
                </a:solidFill>
                <a:latin typeface="Chalkduster" panose="03050602040202020205" pitchFamily="66" charset="77"/>
              </a:rPr>
              <a:t>overwriting</a:t>
            </a:r>
            <a:endParaRPr lang="en-US" dirty="0">
              <a:solidFill>
                <a:schemeClr val="bg1"/>
              </a:solidFill>
              <a:latin typeface="Chalkduster" panose="03050602040202020205" pitchFamily="66" charset="77"/>
            </a:endParaRPr>
          </a:p>
          <a:p>
            <a:endParaRPr lang="fr-FR" dirty="0">
              <a:solidFill>
                <a:schemeClr val="bg1"/>
              </a:solidFill>
              <a:latin typeface="Chalkduster" panose="03050602040202020205" pitchFamily="66" charset="77"/>
            </a:endParaRPr>
          </a:p>
        </p:txBody>
      </p:sp>
      <p:sp>
        <p:nvSpPr>
          <p:cNvPr id="38" name="ZoneTexte 37">
            <a:extLst>
              <a:ext uri="{FF2B5EF4-FFF2-40B4-BE49-F238E27FC236}">
                <a16:creationId xmlns:a16="http://schemas.microsoft.com/office/drawing/2014/main" id="{272D4B86-5B04-F445-6ED8-4D07E49847BC}"/>
              </a:ext>
            </a:extLst>
          </p:cNvPr>
          <p:cNvSpPr txBox="1"/>
          <p:nvPr/>
        </p:nvSpPr>
        <p:spPr>
          <a:xfrm>
            <a:off x="3768604" y="3758579"/>
            <a:ext cx="2160000" cy="1477328"/>
          </a:xfrm>
          <a:prstGeom prst="rect">
            <a:avLst/>
          </a:prstGeom>
          <a:noFill/>
        </p:spPr>
        <p:txBody>
          <a:bodyPr wrap="square" rtlCol="0">
            <a:spAutoFit/>
          </a:bodyPr>
          <a:lstStyle/>
          <a:p>
            <a:pPr lvl="0">
              <a:lnSpc>
                <a:spcPct val="100000"/>
              </a:lnSpc>
            </a:pPr>
            <a:r>
              <a:rPr lang="fr-FR" dirty="0" err="1">
                <a:solidFill>
                  <a:schemeClr val="bg1"/>
                </a:solidFill>
                <a:latin typeface="Chalkduster" panose="03050602040202020205" pitchFamily="66" charset="77"/>
              </a:rPr>
              <a:t>Reversing</a:t>
            </a:r>
            <a:r>
              <a:rPr lang="fr-FR" dirty="0">
                <a:solidFill>
                  <a:schemeClr val="bg1"/>
                </a:solidFill>
                <a:latin typeface="Chalkduster" panose="03050602040202020205" pitchFamily="66" charset="77"/>
              </a:rPr>
              <a:t> </a:t>
            </a:r>
            <a:r>
              <a:rPr lang="fr-FR" dirty="0" err="1">
                <a:solidFill>
                  <a:schemeClr val="bg1"/>
                </a:solidFill>
                <a:latin typeface="Chalkduster" panose="03050602040202020205" pitchFamily="66" charset="77"/>
              </a:rPr>
              <a:t>after</a:t>
            </a:r>
            <a:r>
              <a:rPr lang="fr-FR" dirty="0">
                <a:solidFill>
                  <a:schemeClr val="bg1"/>
                </a:solidFill>
                <a:latin typeface="Chalkduster" panose="03050602040202020205" pitchFamily="66" charset="77"/>
              </a:rPr>
              <a:t> </a:t>
            </a:r>
            <a:r>
              <a:rPr lang="fr-FR" dirty="0" err="1">
                <a:solidFill>
                  <a:schemeClr val="bg1"/>
                </a:solidFill>
                <a:latin typeface="Chalkduster" panose="03050602040202020205" pitchFamily="66" charset="77"/>
              </a:rPr>
              <a:t>accidental</a:t>
            </a:r>
            <a:r>
              <a:rPr lang="fr-FR" dirty="0">
                <a:solidFill>
                  <a:schemeClr val="bg1"/>
                </a:solidFill>
                <a:latin typeface="Chalkduster" panose="03050602040202020205" pitchFamily="66" charset="77"/>
              </a:rPr>
              <a:t> </a:t>
            </a:r>
            <a:r>
              <a:rPr lang="fr-FR" dirty="0" err="1">
                <a:solidFill>
                  <a:schemeClr val="bg1"/>
                </a:solidFill>
                <a:latin typeface="Chalkduster" panose="03050602040202020205" pitchFamily="66" charset="77"/>
              </a:rPr>
              <a:t>delete</a:t>
            </a:r>
            <a:endParaRPr lang="en-US" dirty="0">
              <a:solidFill>
                <a:schemeClr val="bg1"/>
              </a:solidFill>
              <a:latin typeface="Chalkduster" panose="03050602040202020205" pitchFamily="66" charset="77"/>
            </a:endParaRPr>
          </a:p>
          <a:p>
            <a:endParaRPr lang="fr-FR" dirty="0">
              <a:solidFill>
                <a:schemeClr val="bg1"/>
              </a:solidFill>
              <a:latin typeface="Chalkduster" panose="03050602040202020205" pitchFamily="66" charset="77"/>
            </a:endParaRPr>
          </a:p>
        </p:txBody>
      </p:sp>
      <p:sp>
        <p:nvSpPr>
          <p:cNvPr id="39" name="ZoneTexte 38">
            <a:extLst>
              <a:ext uri="{FF2B5EF4-FFF2-40B4-BE49-F238E27FC236}">
                <a16:creationId xmlns:a16="http://schemas.microsoft.com/office/drawing/2014/main" id="{B9EE6C9F-8C24-CA25-1D56-1781BF789275}"/>
              </a:ext>
            </a:extLst>
          </p:cNvPr>
          <p:cNvSpPr txBox="1"/>
          <p:nvPr/>
        </p:nvSpPr>
        <p:spPr>
          <a:xfrm>
            <a:off x="9480759" y="3736707"/>
            <a:ext cx="2160000" cy="1477328"/>
          </a:xfrm>
          <a:prstGeom prst="rect">
            <a:avLst/>
          </a:prstGeom>
          <a:noFill/>
        </p:spPr>
        <p:txBody>
          <a:bodyPr wrap="square" rtlCol="0">
            <a:spAutoFit/>
          </a:bodyPr>
          <a:lstStyle/>
          <a:p>
            <a:pPr lvl="0">
              <a:lnSpc>
                <a:spcPct val="100000"/>
              </a:lnSpc>
            </a:pPr>
            <a:r>
              <a:rPr lang="fr-FR" b="0" i="0" dirty="0" err="1">
                <a:solidFill>
                  <a:schemeClr val="bg1"/>
                </a:solidFill>
                <a:latin typeface="Chalkduster" panose="03050602040202020205" pitchFamily="66" charset="77"/>
              </a:rPr>
              <a:t>Lifecycle</a:t>
            </a:r>
            <a:r>
              <a:rPr lang="fr-FR" b="0" i="0" dirty="0">
                <a:solidFill>
                  <a:schemeClr val="bg1"/>
                </a:solidFill>
                <a:latin typeface="Chalkduster" panose="03050602040202020205" pitchFamily="66" charset="77"/>
              </a:rPr>
              <a:t> to store not </a:t>
            </a:r>
            <a:r>
              <a:rPr lang="fr-FR" b="0" i="0" dirty="0" err="1">
                <a:solidFill>
                  <a:schemeClr val="bg1"/>
                </a:solidFill>
                <a:latin typeface="Chalkduster" panose="03050602040202020205" pitchFamily="66" charset="77"/>
              </a:rPr>
              <a:t>too</a:t>
            </a:r>
            <a:r>
              <a:rPr lang="fr-FR" b="0" i="0" dirty="0">
                <a:solidFill>
                  <a:schemeClr val="bg1"/>
                </a:solidFill>
                <a:latin typeface="Chalkduster" panose="03050602040202020205" pitchFamily="66" charset="77"/>
              </a:rPr>
              <a:t> long </a:t>
            </a:r>
            <a:r>
              <a:rPr lang="fr-FR" dirty="0" err="1">
                <a:solidFill>
                  <a:schemeClr val="bg1"/>
                </a:solidFill>
                <a:latin typeface="Chalkduster" panose="03050602040202020205" pitchFamily="66" charset="77"/>
              </a:rPr>
              <a:t>old</a:t>
            </a:r>
            <a:r>
              <a:rPr lang="fr-FR" dirty="0">
                <a:solidFill>
                  <a:schemeClr val="bg1"/>
                </a:solidFill>
                <a:latin typeface="Chalkduster" panose="03050602040202020205" pitchFamily="66" charset="77"/>
              </a:rPr>
              <a:t> versions</a:t>
            </a:r>
            <a:endParaRPr lang="fr-FR" b="0" i="0" dirty="0">
              <a:solidFill>
                <a:schemeClr val="bg1"/>
              </a:solidFill>
              <a:latin typeface="Chalkduster" panose="03050602040202020205" pitchFamily="66" charset="77"/>
            </a:endParaRPr>
          </a:p>
          <a:p>
            <a:endParaRPr lang="fr-FR" dirty="0">
              <a:solidFill>
                <a:schemeClr val="bg1"/>
              </a:solidFill>
              <a:latin typeface="Chalkduster" panose="03050602040202020205" pitchFamily="66" charset="77"/>
            </a:endParaRPr>
          </a:p>
        </p:txBody>
      </p:sp>
      <p:sp>
        <p:nvSpPr>
          <p:cNvPr id="14" name="ZoneTexte 13">
            <a:extLst>
              <a:ext uri="{FF2B5EF4-FFF2-40B4-BE49-F238E27FC236}">
                <a16:creationId xmlns:a16="http://schemas.microsoft.com/office/drawing/2014/main" id="{EFF66BB5-C0B4-30D6-2B7B-1863157A21DA}"/>
              </a:ext>
            </a:extLst>
          </p:cNvPr>
          <p:cNvSpPr txBox="1"/>
          <p:nvPr/>
        </p:nvSpPr>
        <p:spPr>
          <a:xfrm>
            <a:off x="6699627" y="3758579"/>
            <a:ext cx="2160000" cy="923330"/>
          </a:xfrm>
          <a:prstGeom prst="rect">
            <a:avLst/>
          </a:prstGeom>
          <a:noFill/>
        </p:spPr>
        <p:txBody>
          <a:bodyPr wrap="square" rtlCol="0">
            <a:spAutoFit/>
          </a:bodyPr>
          <a:lstStyle/>
          <a:p>
            <a:r>
              <a:rPr lang="fr-FR" dirty="0" err="1">
                <a:solidFill>
                  <a:schemeClr val="bg1"/>
                </a:solidFill>
                <a:latin typeface="Chalkduster" panose="03050602040202020205" pitchFamily="66" charset="77"/>
              </a:rPr>
              <a:t>Fetch</a:t>
            </a:r>
            <a:r>
              <a:rPr lang="fr-FR" dirty="0">
                <a:solidFill>
                  <a:schemeClr val="bg1"/>
                </a:solidFill>
                <a:latin typeface="Chalkduster" panose="03050602040202020205" pitchFamily="66" charset="77"/>
              </a:rPr>
              <a:t> </a:t>
            </a:r>
            <a:r>
              <a:rPr lang="fr-FR" dirty="0" err="1">
                <a:solidFill>
                  <a:schemeClr val="bg1"/>
                </a:solidFill>
                <a:latin typeface="Chalkduster" panose="03050602040202020205" pitchFamily="66" charset="77"/>
              </a:rPr>
              <a:t>any</a:t>
            </a:r>
            <a:r>
              <a:rPr lang="fr-FR" dirty="0">
                <a:solidFill>
                  <a:schemeClr val="bg1"/>
                </a:solidFill>
                <a:latin typeface="Chalkduster" panose="03050602040202020205" pitchFamily="66" charset="77"/>
              </a:rPr>
              <a:t> version</a:t>
            </a:r>
          </a:p>
          <a:p>
            <a:endParaRPr lang="fr-FR" dirty="0">
              <a:solidFill>
                <a:schemeClr val="bg1"/>
              </a:solidFill>
              <a:latin typeface="Chalkduster" panose="03050602040202020205" pitchFamily="66" charset="77"/>
            </a:endParaRPr>
          </a:p>
        </p:txBody>
      </p:sp>
      <p:sp>
        <p:nvSpPr>
          <p:cNvPr id="17" name="Rectangle 16">
            <a:extLst>
              <a:ext uri="{FF2B5EF4-FFF2-40B4-BE49-F238E27FC236}">
                <a16:creationId xmlns:a16="http://schemas.microsoft.com/office/drawing/2014/main" id="{1039064D-5D06-AE74-A839-722F9C0D8D5F}"/>
              </a:ext>
            </a:extLst>
          </p:cNvPr>
          <p:cNvSpPr/>
          <p:nvPr/>
        </p:nvSpPr>
        <p:spPr>
          <a:xfrm>
            <a:off x="-289932" y="1248937"/>
            <a:ext cx="13080381" cy="1133693"/>
          </a:xfrm>
          <a:prstGeom prst="rect">
            <a:avLst/>
          </a:prstGeom>
          <a:solidFill>
            <a:srgbClr val="050D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0" name="ZoneTexte 19">
            <a:extLst>
              <a:ext uri="{FF2B5EF4-FFF2-40B4-BE49-F238E27FC236}">
                <a16:creationId xmlns:a16="http://schemas.microsoft.com/office/drawing/2014/main" id="{5D730E2E-894F-02C4-9762-70C9F7A9E0A8}"/>
              </a:ext>
            </a:extLst>
          </p:cNvPr>
          <p:cNvSpPr txBox="1"/>
          <p:nvPr/>
        </p:nvSpPr>
        <p:spPr>
          <a:xfrm>
            <a:off x="810322" y="1455953"/>
            <a:ext cx="11980127" cy="923330"/>
          </a:xfrm>
          <a:prstGeom prst="rect">
            <a:avLst/>
          </a:prstGeom>
          <a:noFill/>
        </p:spPr>
        <p:txBody>
          <a:bodyPr wrap="square" rtlCol="0">
            <a:spAutoFit/>
          </a:bodyPr>
          <a:lstStyle/>
          <a:p>
            <a:r>
              <a:rPr lang="fr-FR" sz="1800" dirty="0" err="1">
                <a:solidFill>
                  <a:schemeClr val="bg1"/>
                </a:solidFill>
                <a:latin typeface="Courier New" panose="02070309020205020404" pitchFamily="49" charset="0"/>
                <a:cs typeface="Courier New" panose="02070309020205020404" pitchFamily="49" charset="0"/>
              </a:rPr>
              <a:t>aws</a:t>
            </a:r>
            <a:r>
              <a:rPr lang="fr-FR" sz="1800" dirty="0">
                <a:solidFill>
                  <a:schemeClr val="bg1"/>
                </a:solidFill>
                <a:latin typeface="Courier New" panose="02070309020205020404" pitchFamily="49" charset="0"/>
                <a:cs typeface="Courier New" panose="02070309020205020404" pitchFamily="49" charset="0"/>
              </a:rPr>
              <a:t> s3api </a:t>
            </a:r>
            <a:r>
              <a:rPr lang="fr-FR" sz="1800" b="1" dirty="0">
                <a:solidFill>
                  <a:schemeClr val="bg1"/>
                </a:solidFill>
                <a:latin typeface="Courier New" panose="02070309020205020404" pitchFamily="49" charset="0"/>
                <a:cs typeface="Courier New" panose="02070309020205020404" pitchFamily="49" charset="0"/>
              </a:rPr>
              <a:t>put-</a:t>
            </a:r>
            <a:r>
              <a:rPr lang="fr-FR" sz="1800" b="1" dirty="0" err="1">
                <a:solidFill>
                  <a:schemeClr val="bg1"/>
                </a:solidFill>
                <a:latin typeface="Courier New" panose="02070309020205020404" pitchFamily="49" charset="0"/>
                <a:cs typeface="Courier New" panose="02070309020205020404" pitchFamily="49" charset="0"/>
              </a:rPr>
              <a:t>bucket</a:t>
            </a:r>
            <a:r>
              <a:rPr lang="fr-FR" sz="1800" b="1" dirty="0">
                <a:solidFill>
                  <a:schemeClr val="bg1"/>
                </a:solidFill>
                <a:latin typeface="Courier New" panose="02070309020205020404" pitchFamily="49" charset="0"/>
                <a:cs typeface="Courier New" panose="02070309020205020404" pitchFamily="49" charset="0"/>
              </a:rPr>
              <a:t>-versioning</a:t>
            </a:r>
            <a:r>
              <a:rPr lang="fr-FR" sz="1800" dirty="0">
                <a:solidFill>
                  <a:schemeClr val="bg1"/>
                </a:solidFill>
                <a:latin typeface="Courier New" panose="02070309020205020404" pitchFamily="49" charset="0"/>
                <a:cs typeface="Courier New" panose="02070309020205020404" pitchFamily="49" charset="0"/>
              </a:rPr>
              <a:t> --</a:t>
            </a:r>
            <a:r>
              <a:rPr lang="fr-FR" sz="1800" dirty="0" err="1">
                <a:solidFill>
                  <a:schemeClr val="bg1"/>
                </a:solidFill>
                <a:latin typeface="Courier New" panose="02070309020205020404" pitchFamily="49" charset="0"/>
                <a:cs typeface="Courier New" panose="02070309020205020404" pitchFamily="49" charset="0"/>
              </a:rPr>
              <a:t>bucket</a:t>
            </a:r>
            <a:r>
              <a:rPr lang="fr-FR" sz="1800" dirty="0">
                <a:solidFill>
                  <a:schemeClr val="bg1"/>
                </a:solidFill>
                <a:latin typeface="Courier New" panose="02070309020205020404" pitchFamily="49" charset="0"/>
                <a:cs typeface="Courier New" panose="02070309020205020404" pitchFamily="49" charset="0"/>
              </a:rPr>
              <a:t> </a:t>
            </a:r>
            <a:r>
              <a:rPr lang="fr-FR" sz="1800" dirty="0" err="1">
                <a:solidFill>
                  <a:schemeClr val="bg1"/>
                </a:solidFill>
                <a:latin typeface="Courier New" panose="02070309020205020404" pitchFamily="49" charset="0"/>
                <a:cs typeface="Courier New" panose="02070309020205020404" pitchFamily="49" charset="0"/>
              </a:rPr>
              <a:t>mybackup</a:t>
            </a:r>
            <a:r>
              <a:rPr lang="fr-FR" sz="1800" dirty="0">
                <a:solidFill>
                  <a:schemeClr val="bg1"/>
                </a:solidFill>
                <a:latin typeface="Courier New" panose="02070309020205020404" pitchFamily="49" charset="0"/>
                <a:cs typeface="Courier New" panose="02070309020205020404" pitchFamily="49" charset="0"/>
              </a:rPr>
              <a:t> –versioning-configuration </a:t>
            </a:r>
            <a:r>
              <a:rPr lang="fr-FR" sz="1800" dirty="0" err="1">
                <a:solidFill>
                  <a:schemeClr val="bg1"/>
                </a:solidFill>
                <a:latin typeface="Courier New" panose="02070309020205020404" pitchFamily="49" charset="0"/>
                <a:cs typeface="Courier New" panose="02070309020205020404" pitchFamily="49" charset="0"/>
              </a:rPr>
              <a:t>Status</a:t>
            </a:r>
            <a:r>
              <a:rPr lang="fr-FR" sz="1800" dirty="0">
                <a:solidFill>
                  <a:schemeClr val="bg1"/>
                </a:solidFill>
                <a:latin typeface="Courier New" panose="02070309020205020404" pitchFamily="49" charset="0"/>
                <a:cs typeface="Courier New" panose="02070309020205020404" pitchFamily="49" charset="0"/>
              </a:rPr>
              <a:t>=</a:t>
            </a:r>
            <a:r>
              <a:rPr lang="fr-FR" sz="1800" dirty="0" err="1">
                <a:solidFill>
                  <a:schemeClr val="bg1"/>
                </a:solidFill>
                <a:latin typeface="Courier New" panose="02070309020205020404" pitchFamily="49" charset="0"/>
                <a:cs typeface="Courier New" panose="02070309020205020404" pitchFamily="49" charset="0"/>
              </a:rPr>
              <a:t>Enabled</a:t>
            </a:r>
            <a:r>
              <a:rPr lang="fr-FR" sz="1800" dirty="0">
                <a:solidFill>
                  <a:schemeClr val="bg1"/>
                </a:solidFill>
                <a:latin typeface="Courier New" panose="02070309020205020404" pitchFamily="49" charset="0"/>
                <a:cs typeface="Courier New" panose="02070309020205020404" pitchFamily="49" charset="0"/>
              </a:rPr>
              <a:t> </a:t>
            </a:r>
          </a:p>
          <a:p>
            <a:endParaRPr lang="fr-FR" dirty="0">
              <a:solidFill>
                <a:schemeClr val="bg1"/>
              </a:solidFill>
            </a:endParaRPr>
          </a:p>
        </p:txBody>
      </p:sp>
    </p:spTree>
    <p:extLst>
      <p:ext uri="{BB962C8B-B14F-4D97-AF65-F5344CB8AC3E}">
        <p14:creationId xmlns:p14="http://schemas.microsoft.com/office/powerpoint/2010/main" val="12703429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ZoneTexte 5">
            <a:extLst>
              <a:ext uri="{FF2B5EF4-FFF2-40B4-BE49-F238E27FC236}">
                <a16:creationId xmlns:a16="http://schemas.microsoft.com/office/drawing/2014/main" id="{100B1431-582B-2951-099B-AB22CB24309D}"/>
              </a:ext>
            </a:extLst>
          </p:cNvPr>
          <p:cNvSpPr txBox="1"/>
          <p:nvPr/>
        </p:nvSpPr>
        <p:spPr>
          <a:xfrm>
            <a:off x="618613" y="598933"/>
            <a:ext cx="5872895" cy="577081"/>
          </a:xfrm>
          <a:prstGeom prst="rect">
            <a:avLst/>
          </a:prstGeom>
          <a:noFill/>
        </p:spPr>
        <p:txBody>
          <a:bodyPr wrap="square" rtlCol="0">
            <a:spAutoFit/>
          </a:bodyPr>
          <a:lstStyle/>
          <a:p>
            <a:pPr>
              <a:lnSpc>
                <a:spcPct val="90000"/>
              </a:lnSpc>
              <a:spcBef>
                <a:spcPct val="0"/>
              </a:spcBef>
              <a:spcAft>
                <a:spcPts val="600"/>
              </a:spcAft>
            </a:pPr>
            <a:r>
              <a:rPr lang="fr-FR" sz="3500" b="1" dirty="0">
                <a:latin typeface="Source Sans Pro" panose="020B0503030403020204" pitchFamily="34" charset="77"/>
              </a:rPr>
              <a:t>Rule n° 2 - </a:t>
            </a:r>
            <a:r>
              <a:rPr lang="fr-FR" sz="3500" b="1" dirty="0" err="1">
                <a:latin typeface="Source Sans Pro" panose="020B0503030403020204" pitchFamily="34" charset="77"/>
              </a:rPr>
              <a:t>immutability</a:t>
            </a:r>
            <a:endParaRPr lang="fr-FR" sz="3500" b="1" dirty="0">
              <a:latin typeface="Source Sans Pro" panose="020B0503030403020204" pitchFamily="34" charset="77"/>
            </a:endParaRPr>
          </a:p>
        </p:txBody>
      </p:sp>
      <p:sp>
        <p:nvSpPr>
          <p:cNvPr id="2" name="ZoneTexte 1">
            <a:extLst>
              <a:ext uri="{FF2B5EF4-FFF2-40B4-BE49-F238E27FC236}">
                <a16:creationId xmlns:a16="http://schemas.microsoft.com/office/drawing/2014/main" id="{4956AF4D-AA3B-4577-6000-DC1DF32316BB}"/>
              </a:ext>
            </a:extLst>
          </p:cNvPr>
          <p:cNvSpPr txBox="1"/>
          <p:nvPr/>
        </p:nvSpPr>
        <p:spPr>
          <a:xfrm>
            <a:off x="9246598" y="3017438"/>
            <a:ext cx="1912703" cy="369332"/>
          </a:xfrm>
          <a:prstGeom prst="rect">
            <a:avLst/>
          </a:prstGeom>
          <a:noFill/>
        </p:spPr>
        <p:txBody>
          <a:bodyPr wrap="none" rtlCol="0">
            <a:spAutoFit/>
          </a:bodyPr>
          <a:lstStyle/>
          <a:p>
            <a:r>
              <a:rPr lang="fr-FR" b="0" i="0" dirty="0" err="1">
                <a:solidFill>
                  <a:srgbClr val="122844"/>
                </a:solidFill>
                <a:effectLst/>
                <a:latin typeface="SourceSansPro" panose="020B0503030403020204" pitchFamily="34" charset="77"/>
              </a:rPr>
              <a:t>Retention</a:t>
            </a:r>
            <a:r>
              <a:rPr lang="fr-FR" b="0" i="0" dirty="0">
                <a:solidFill>
                  <a:srgbClr val="122844"/>
                </a:solidFill>
                <a:effectLst/>
                <a:latin typeface="SourceSansPro" panose="020B0503030403020204" pitchFamily="34" charset="77"/>
              </a:rPr>
              <a:t> </a:t>
            </a:r>
            <a:r>
              <a:rPr lang="fr-FR" b="0" i="0" dirty="0" err="1">
                <a:solidFill>
                  <a:srgbClr val="122844"/>
                </a:solidFill>
                <a:effectLst/>
                <a:latin typeface="SourceSansPro" panose="020B0503030403020204" pitchFamily="34" charset="77"/>
              </a:rPr>
              <a:t>periods</a:t>
            </a:r>
            <a:endParaRPr lang="fr-FR" b="0" i="0" dirty="0">
              <a:solidFill>
                <a:srgbClr val="122844"/>
              </a:solidFill>
              <a:effectLst/>
              <a:latin typeface="SourceSansPro" panose="020B0503030403020204" pitchFamily="34" charset="77"/>
            </a:endParaRPr>
          </a:p>
        </p:txBody>
      </p:sp>
      <p:sp>
        <p:nvSpPr>
          <p:cNvPr id="3" name="ZoneTexte 2">
            <a:extLst>
              <a:ext uri="{FF2B5EF4-FFF2-40B4-BE49-F238E27FC236}">
                <a16:creationId xmlns:a16="http://schemas.microsoft.com/office/drawing/2014/main" id="{5CF0D6F6-FA69-5B72-D9B0-EA4030B7C108}"/>
              </a:ext>
            </a:extLst>
          </p:cNvPr>
          <p:cNvSpPr txBox="1"/>
          <p:nvPr/>
        </p:nvSpPr>
        <p:spPr>
          <a:xfrm>
            <a:off x="9246598" y="4211263"/>
            <a:ext cx="1949573" cy="369332"/>
          </a:xfrm>
          <a:prstGeom prst="rect">
            <a:avLst/>
          </a:prstGeom>
          <a:noFill/>
        </p:spPr>
        <p:txBody>
          <a:bodyPr wrap="none" rtlCol="0">
            <a:spAutoFit/>
          </a:bodyPr>
          <a:lstStyle/>
          <a:p>
            <a:r>
              <a:rPr lang="fr-FR" b="0" i="0" dirty="0" err="1">
                <a:solidFill>
                  <a:srgbClr val="122844"/>
                </a:solidFill>
                <a:effectLst/>
                <a:latin typeface="SourceSansPro" panose="020B0503030403020204" pitchFamily="34" charset="77"/>
              </a:rPr>
              <a:t>Governance</a:t>
            </a:r>
            <a:r>
              <a:rPr lang="fr-FR" b="0" i="0" dirty="0">
                <a:solidFill>
                  <a:srgbClr val="122844"/>
                </a:solidFill>
                <a:effectLst/>
                <a:latin typeface="SourceSansPro" panose="020B0503030403020204" pitchFamily="34" charset="77"/>
              </a:rPr>
              <a:t> mode</a:t>
            </a:r>
          </a:p>
        </p:txBody>
      </p:sp>
      <p:sp>
        <p:nvSpPr>
          <p:cNvPr id="11" name="ZoneTexte 10">
            <a:extLst>
              <a:ext uri="{FF2B5EF4-FFF2-40B4-BE49-F238E27FC236}">
                <a16:creationId xmlns:a16="http://schemas.microsoft.com/office/drawing/2014/main" id="{8A2210AC-416F-A87D-AAAC-10C977ED1537}"/>
              </a:ext>
            </a:extLst>
          </p:cNvPr>
          <p:cNvSpPr txBox="1"/>
          <p:nvPr/>
        </p:nvSpPr>
        <p:spPr>
          <a:xfrm>
            <a:off x="4006014" y="5180717"/>
            <a:ext cx="3956532" cy="369332"/>
          </a:xfrm>
          <a:prstGeom prst="rect">
            <a:avLst/>
          </a:prstGeom>
          <a:noFill/>
        </p:spPr>
        <p:txBody>
          <a:bodyPr wrap="none" rtlCol="0">
            <a:spAutoFit/>
          </a:bodyPr>
          <a:lstStyle/>
          <a:p>
            <a:r>
              <a:rPr lang="fr-FR" b="1" i="0" dirty="0">
                <a:solidFill>
                  <a:srgbClr val="17273B"/>
                </a:solidFill>
                <a:effectLst/>
                <a:latin typeface="SourceSansPro" panose="020B0503030403020204" pitchFamily="34" charset="77"/>
              </a:rPr>
              <a:t>W</a:t>
            </a:r>
            <a:r>
              <a:rPr lang="fr-FR" b="0" i="0" dirty="0">
                <a:solidFill>
                  <a:srgbClr val="17273B"/>
                </a:solidFill>
                <a:effectLst/>
                <a:latin typeface="SourceSansPro" panose="020B0503030403020204" pitchFamily="34" charset="77"/>
              </a:rPr>
              <a:t>rite </a:t>
            </a:r>
            <a:r>
              <a:rPr lang="fr-FR" b="1" i="0" dirty="0">
                <a:solidFill>
                  <a:srgbClr val="17273B"/>
                </a:solidFill>
                <a:effectLst/>
                <a:latin typeface="SourceSansPro" panose="020B0503030403020204" pitchFamily="34" charset="77"/>
              </a:rPr>
              <a:t>O</a:t>
            </a:r>
            <a:r>
              <a:rPr lang="fr-FR" b="0" i="0" dirty="0">
                <a:solidFill>
                  <a:srgbClr val="17273B"/>
                </a:solidFill>
                <a:effectLst/>
                <a:latin typeface="SourceSansPro" panose="020B0503030403020204" pitchFamily="34" charset="77"/>
              </a:rPr>
              <a:t>nce, </a:t>
            </a:r>
            <a:r>
              <a:rPr lang="fr-FR" b="1" i="0" dirty="0">
                <a:solidFill>
                  <a:srgbClr val="17273B"/>
                </a:solidFill>
                <a:effectLst/>
                <a:latin typeface="SourceSansPro" panose="020B0503030403020204" pitchFamily="34" charset="77"/>
              </a:rPr>
              <a:t>R</a:t>
            </a:r>
            <a:r>
              <a:rPr lang="fr-FR" b="0" i="0" dirty="0">
                <a:solidFill>
                  <a:srgbClr val="17273B"/>
                </a:solidFill>
                <a:effectLst/>
                <a:latin typeface="SourceSansPro" panose="020B0503030403020204" pitchFamily="34" charset="77"/>
              </a:rPr>
              <a:t>ead </a:t>
            </a:r>
            <a:r>
              <a:rPr lang="fr-FR" b="1" i="0" dirty="0" err="1">
                <a:solidFill>
                  <a:srgbClr val="17273B"/>
                </a:solidFill>
                <a:effectLst/>
                <a:latin typeface="SourceSansPro" panose="020B0503030403020204" pitchFamily="34" charset="77"/>
              </a:rPr>
              <a:t>M</a:t>
            </a:r>
            <a:r>
              <a:rPr lang="fr-FR" b="0" i="0" dirty="0" err="1">
                <a:solidFill>
                  <a:srgbClr val="17273B"/>
                </a:solidFill>
                <a:effectLst/>
                <a:latin typeface="SourceSansPro" panose="020B0503030403020204" pitchFamily="34" charset="77"/>
              </a:rPr>
              <a:t>any</a:t>
            </a:r>
            <a:r>
              <a:rPr lang="fr-FR" b="0" i="0" dirty="0">
                <a:solidFill>
                  <a:srgbClr val="17273B"/>
                </a:solidFill>
                <a:effectLst/>
                <a:latin typeface="SourceSansPro" panose="020B0503030403020204" pitchFamily="34" charset="77"/>
              </a:rPr>
              <a:t> (WORM) model</a:t>
            </a:r>
            <a:endParaRPr lang="fr-FR" dirty="0"/>
          </a:p>
        </p:txBody>
      </p:sp>
      <p:sp>
        <p:nvSpPr>
          <p:cNvPr id="12" name="ZoneTexte 11">
            <a:extLst>
              <a:ext uri="{FF2B5EF4-FFF2-40B4-BE49-F238E27FC236}">
                <a16:creationId xmlns:a16="http://schemas.microsoft.com/office/drawing/2014/main" id="{BDFF2C23-5B0B-ABE3-C4EA-C21B4C2D21C0}"/>
              </a:ext>
            </a:extLst>
          </p:cNvPr>
          <p:cNvSpPr txBox="1"/>
          <p:nvPr/>
        </p:nvSpPr>
        <p:spPr>
          <a:xfrm>
            <a:off x="9294101" y="4580595"/>
            <a:ext cx="2170787" cy="369332"/>
          </a:xfrm>
          <a:prstGeom prst="rect">
            <a:avLst/>
          </a:prstGeom>
          <a:noFill/>
        </p:spPr>
        <p:txBody>
          <a:bodyPr wrap="none" rtlCol="0">
            <a:spAutoFit/>
          </a:bodyPr>
          <a:lstStyle/>
          <a:p>
            <a:r>
              <a:rPr lang="fr-FR" dirty="0">
                <a:solidFill>
                  <a:srgbClr val="122844"/>
                </a:solidFill>
                <a:latin typeface="SourceSansPro" panose="020B0503030403020204" pitchFamily="34" charset="77"/>
              </a:rPr>
              <a:t>or c</a:t>
            </a:r>
            <a:r>
              <a:rPr lang="fr-FR" b="0" i="0" dirty="0">
                <a:solidFill>
                  <a:srgbClr val="122844"/>
                </a:solidFill>
                <a:effectLst/>
                <a:latin typeface="SourceSansPro" panose="020B0503030403020204" pitchFamily="34" charset="77"/>
              </a:rPr>
              <a:t>ompliance mode</a:t>
            </a:r>
          </a:p>
        </p:txBody>
      </p:sp>
      <p:sp>
        <p:nvSpPr>
          <p:cNvPr id="13" name="ZoneTexte 12">
            <a:extLst>
              <a:ext uri="{FF2B5EF4-FFF2-40B4-BE49-F238E27FC236}">
                <a16:creationId xmlns:a16="http://schemas.microsoft.com/office/drawing/2014/main" id="{DC90A9B2-40EB-3F18-90BE-3E307165F595}"/>
              </a:ext>
            </a:extLst>
          </p:cNvPr>
          <p:cNvSpPr txBox="1"/>
          <p:nvPr/>
        </p:nvSpPr>
        <p:spPr>
          <a:xfrm>
            <a:off x="9329726" y="3444940"/>
            <a:ext cx="1388522" cy="369332"/>
          </a:xfrm>
          <a:prstGeom prst="rect">
            <a:avLst/>
          </a:prstGeom>
          <a:noFill/>
        </p:spPr>
        <p:txBody>
          <a:bodyPr wrap="none" rtlCol="0">
            <a:spAutoFit/>
          </a:bodyPr>
          <a:lstStyle/>
          <a:p>
            <a:r>
              <a:rPr lang="fr-FR" dirty="0">
                <a:solidFill>
                  <a:srgbClr val="122844"/>
                </a:solidFill>
                <a:latin typeface="SourceSansPro" panose="020B0503030403020204" pitchFamily="34" charset="77"/>
              </a:rPr>
              <a:t>o</a:t>
            </a:r>
            <a:r>
              <a:rPr lang="fr-FR" b="0" i="0" dirty="0">
                <a:solidFill>
                  <a:srgbClr val="122844"/>
                </a:solidFill>
                <a:effectLst/>
                <a:latin typeface="SourceSansPro" panose="020B0503030403020204" pitchFamily="34" charset="77"/>
              </a:rPr>
              <a:t>r </a:t>
            </a:r>
            <a:r>
              <a:rPr lang="fr-FR" dirty="0" err="1">
                <a:solidFill>
                  <a:srgbClr val="122844"/>
                </a:solidFill>
                <a:latin typeface="SourceSansPro" panose="020B0503030403020204" pitchFamily="34" charset="77"/>
              </a:rPr>
              <a:t>l</a:t>
            </a:r>
            <a:r>
              <a:rPr lang="fr-FR" b="0" i="0" dirty="0" err="1">
                <a:solidFill>
                  <a:srgbClr val="122844"/>
                </a:solidFill>
                <a:effectLst/>
                <a:latin typeface="SourceSansPro" panose="020B0503030403020204" pitchFamily="34" charset="77"/>
              </a:rPr>
              <a:t>egal</a:t>
            </a:r>
            <a:r>
              <a:rPr lang="fr-FR" b="0" i="0" dirty="0">
                <a:solidFill>
                  <a:srgbClr val="122844"/>
                </a:solidFill>
                <a:effectLst/>
                <a:latin typeface="SourceSansPro" panose="020B0503030403020204" pitchFamily="34" charset="77"/>
              </a:rPr>
              <a:t> </a:t>
            </a:r>
            <a:r>
              <a:rPr lang="fr-FR" b="0" i="0" dirty="0" err="1">
                <a:solidFill>
                  <a:srgbClr val="122844"/>
                </a:solidFill>
                <a:effectLst/>
                <a:latin typeface="SourceSansPro" panose="020B0503030403020204" pitchFamily="34" charset="77"/>
              </a:rPr>
              <a:t>hold</a:t>
            </a:r>
            <a:endParaRPr lang="fr-FR" b="0" i="0" dirty="0">
              <a:solidFill>
                <a:srgbClr val="122844"/>
              </a:solidFill>
              <a:effectLst/>
              <a:latin typeface="SourceSansPro" panose="020B0503030403020204" pitchFamily="34" charset="77"/>
            </a:endParaRPr>
          </a:p>
        </p:txBody>
      </p:sp>
      <p:sp>
        <p:nvSpPr>
          <p:cNvPr id="21" name="ZoneTexte 20">
            <a:extLst>
              <a:ext uri="{FF2B5EF4-FFF2-40B4-BE49-F238E27FC236}">
                <a16:creationId xmlns:a16="http://schemas.microsoft.com/office/drawing/2014/main" id="{222CC213-4582-284D-907A-8623EB15D24E}"/>
              </a:ext>
            </a:extLst>
          </p:cNvPr>
          <p:cNvSpPr txBox="1"/>
          <p:nvPr/>
        </p:nvSpPr>
        <p:spPr>
          <a:xfrm>
            <a:off x="5591897" y="5645174"/>
            <a:ext cx="837089" cy="369332"/>
          </a:xfrm>
          <a:prstGeom prst="rect">
            <a:avLst/>
          </a:prstGeom>
          <a:noFill/>
        </p:spPr>
        <p:txBody>
          <a:bodyPr wrap="none" rtlCol="0">
            <a:spAutoFit/>
          </a:bodyPr>
          <a:lstStyle/>
          <a:p>
            <a:r>
              <a:rPr lang="fr-FR" dirty="0"/>
              <a:t>S3 lock</a:t>
            </a:r>
          </a:p>
        </p:txBody>
      </p:sp>
      <p:sp>
        <p:nvSpPr>
          <p:cNvPr id="22" name="Triangle 21">
            <a:extLst>
              <a:ext uri="{FF2B5EF4-FFF2-40B4-BE49-F238E27FC236}">
                <a16:creationId xmlns:a16="http://schemas.microsoft.com/office/drawing/2014/main" id="{CD4F6428-A3A3-A9A0-DC53-BE54CB9028CD}"/>
              </a:ext>
            </a:extLst>
          </p:cNvPr>
          <p:cNvSpPr/>
          <p:nvPr/>
        </p:nvSpPr>
        <p:spPr>
          <a:xfrm rot="10800000">
            <a:off x="4312007" y="4713665"/>
            <a:ext cx="3344547" cy="180187"/>
          </a:xfrm>
          <a:prstGeom prst="triangle">
            <a:avLst/>
          </a:prstGeom>
          <a:solidFill>
            <a:schemeClr val="bg2">
              <a:lumMod val="10000"/>
            </a:schemeClr>
          </a:solidFill>
        </p:spPr>
        <p:style>
          <a:lnRef idx="0">
            <a:schemeClr val="dk1"/>
          </a:lnRef>
          <a:fillRef idx="3">
            <a:schemeClr val="dk1"/>
          </a:fillRef>
          <a:effectRef idx="3">
            <a:schemeClr val="dk1"/>
          </a:effectRef>
          <a:fontRef idx="minor">
            <a:schemeClr val="lt1"/>
          </a:fontRef>
        </p:style>
        <p:txBody>
          <a:bodyPr rtlCol="0" anchor="ctr"/>
          <a:lstStyle/>
          <a:p>
            <a:pPr algn="ctr"/>
            <a:endParaRPr lang="fr-FR"/>
          </a:p>
        </p:txBody>
      </p:sp>
      <p:pic>
        <p:nvPicPr>
          <p:cNvPr id="28" name="Image 27">
            <a:extLst>
              <a:ext uri="{FF2B5EF4-FFF2-40B4-BE49-F238E27FC236}">
                <a16:creationId xmlns:a16="http://schemas.microsoft.com/office/drawing/2014/main" id="{3852D1BB-10EB-763C-B8BF-FC53844884BF}"/>
              </a:ext>
            </a:extLst>
          </p:cNvPr>
          <p:cNvPicPr>
            <a:picLocks noChangeAspect="1"/>
          </p:cNvPicPr>
          <p:nvPr/>
        </p:nvPicPr>
        <p:blipFill>
          <a:blip r:embed="rId3"/>
          <a:stretch>
            <a:fillRect/>
          </a:stretch>
        </p:blipFill>
        <p:spPr>
          <a:xfrm>
            <a:off x="8694959" y="3074142"/>
            <a:ext cx="599142" cy="741595"/>
          </a:xfrm>
          <a:prstGeom prst="rect">
            <a:avLst/>
          </a:prstGeom>
        </p:spPr>
      </p:pic>
      <p:pic>
        <p:nvPicPr>
          <p:cNvPr id="30" name="Image 29">
            <a:extLst>
              <a:ext uri="{FF2B5EF4-FFF2-40B4-BE49-F238E27FC236}">
                <a16:creationId xmlns:a16="http://schemas.microsoft.com/office/drawing/2014/main" id="{28652B35-C910-97EA-18C5-83718DFBE34D}"/>
              </a:ext>
            </a:extLst>
          </p:cNvPr>
          <p:cNvPicPr>
            <a:picLocks noChangeAspect="1"/>
          </p:cNvPicPr>
          <p:nvPr/>
        </p:nvPicPr>
        <p:blipFill>
          <a:blip r:embed="rId3"/>
          <a:stretch>
            <a:fillRect/>
          </a:stretch>
        </p:blipFill>
        <p:spPr>
          <a:xfrm>
            <a:off x="8694959" y="4214756"/>
            <a:ext cx="599142" cy="741595"/>
          </a:xfrm>
          <a:prstGeom prst="rect">
            <a:avLst/>
          </a:prstGeom>
        </p:spPr>
      </p:pic>
      <p:sp>
        <p:nvSpPr>
          <p:cNvPr id="33" name="ZoneTexte 32">
            <a:extLst>
              <a:ext uri="{FF2B5EF4-FFF2-40B4-BE49-F238E27FC236}">
                <a16:creationId xmlns:a16="http://schemas.microsoft.com/office/drawing/2014/main" id="{041FE6BF-3D66-30F5-C796-1C433CC38AAD}"/>
              </a:ext>
            </a:extLst>
          </p:cNvPr>
          <p:cNvSpPr txBox="1"/>
          <p:nvPr/>
        </p:nvSpPr>
        <p:spPr>
          <a:xfrm>
            <a:off x="1649334" y="2964768"/>
            <a:ext cx="2160000" cy="1754326"/>
          </a:xfrm>
          <a:prstGeom prst="rect">
            <a:avLst/>
          </a:prstGeom>
          <a:noFill/>
        </p:spPr>
        <p:txBody>
          <a:bodyPr wrap="square" rtlCol="0">
            <a:spAutoFit/>
          </a:bodyPr>
          <a:lstStyle/>
          <a:p>
            <a:pPr algn="ctr"/>
            <a:r>
              <a:rPr lang="fr-FR" dirty="0" err="1">
                <a:solidFill>
                  <a:schemeClr val="bg1">
                    <a:lumMod val="65000"/>
                  </a:schemeClr>
                </a:solidFill>
                <a:latin typeface="Chalkduster" panose="03050602040202020205" pitchFamily="66" charset="77"/>
                <a:ea typeface="Calibri" panose="020F0502020204030204" pitchFamily="34" charset="0"/>
                <a:cs typeface="Times New Roman" panose="02020603050405020304" pitchFamily="18" charset="0"/>
              </a:rPr>
              <a:t>P</a:t>
            </a:r>
            <a:r>
              <a:rPr lang="fr-FR" sz="1800" dirty="0" err="1">
                <a:solidFill>
                  <a:schemeClr val="bg1">
                    <a:lumMod val="65000"/>
                  </a:schemeClr>
                </a:solidFill>
                <a:effectLst/>
                <a:latin typeface="Chalkduster" panose="03050602040202020205" pitchFamily="66" charset="77"/>
                <a:ea typeface="Calibri" panose="020F0502020204030204" pitchFamily="34" charset="0"/>
                <a:cs typeface="Times New Roman" panose="02020603050405020304" pitchFamily="18" charset="0"/>
              </a:rPr>
              <a:t>rimary</a:t>
            </a:r>
            <a:r>
              <a:rPr lang="fr-FR" sz="1800" dirty="0">
                <a:solidFill>
                  <a:schemeClr val="bg1">
                    <a:lumMod val="65000"/>
                  </a:schemeClr>
                </a:solidFill>
                <a:effectLst/>
                <a:latin typeface="Chalkduster" panose="03050602040202020205" pitchFamily="66" charset="77"/>
                <a:ea typeface="Calibri" panose="020F0502020204030204" pitchFamily="34" charset="0"/>
                <a:cs typeface="Times New Roman" panose="02020603050405020304" pitchFamily="18" charset="0"/>
              </a:rPr>
              <a:t> </a:t>
            </a:r>
            <a:r>
              <a:rPr lang="fr-FR" sz="1800" dirty="0" err="1">
                <a:solidFill>
                  <a:schemeClr val="bg1">
                    <a:lumMod val="65000"/>
                  </a:schemeClr>
                </a:solidFill>
                <a:effectLst/>
                <a:latin typeface="Chalkduster" panose="03050602040202020205" pitchFamily="66" charset="77"/>
                <a:ea typeface="Calibri" panose="020F0502020204030204" pitchFamily="34" charset="0"/>
                <a:cs typeface="Times New Roman" panose="02020603050405020304" pitchFamily="18" charset="0"/>
              </a:rPr>
              <a:t>storage</a:t>
            </a:r>
            <a:r>
              <a:rPr lang="fr-FR" sz="1800" dirty="0">
                <a:solidFill>
                  <a:schemeClr val="bg1">
                    <a:lumMod val="65000"/>
                  </a:schemeClr>
                </a:solidFill>
                <a:effectLst/>
                <a:latin typeface="Chalkduster" panose="03050602040202020205" pitchFamily="66" charset="77"/>
                <a:ea typeface="Calibri" panose="020F0502020204030204" pitchFamily="34" charset="0"/>
                <a:cs typeface="Times New Roman" panose="02020603050405020304" pitchFamily="18" charset="0"/>
              </a:rPr>
              <a:t> </a:t>
            </a:r>
            <a:r>
              <a:rPr lang="fr-FR" sz="1800" dirty="0" err="1">
                <a:solidFill>
                  <a:schemeClr val="bg1">
                    <a:lumMod val="65000"/>
                  </a:schemeClr>
                </a:solidFill>
                <a:effectLst/>
                <a:latin typeface="Chalkduster" panose="03050602040202020205" pitchFamily="66" charset="77"/>
                <a:ea typeface="Calibri" panose="020F0502020204030204" pitchFamily="34" charset="0"/>
                <a:cs typeface="Times New Roman" panose="02020603050405020304" pitchFamily="18" charset="0"/>
              </a:rPr>
              <a:t>systems</a:t>
            </a:r>
            <a:r>
              <a:rPr lang="fr-FR" sz="1800" dirty="0">
                <a:solidFill>
                  <a:schemeClr val="bg1">
                    <a:lumMod val="65000"/>
                  </a:schemeClr>
                </a:solidFill>
                <a:effectLst/>
                <a:latin typeface="Chalkduster" panose="03050602040202020205" pitchFamily="66" charset="77"/>
                <a:ea typeface="Calibri" panose="020F0502020204030204" pitchFamily="34" charset="0"/>
                <a:cs typeface="Times New Roman" panose="02020603050405020304" pitchFamily="18" charset="0"/>
              </a:rPr>
              <a:t> must </a:t>
            </a:r>
            <a:r>
              <a:rPr lang="fr-FR" sz="1800" dirty="0" err="1">
                <a:solidFill>
                  <a:schemeClr val="bg1">
                    <a:lumMod val="65000"/>
                  </a:schemeClr>
                </a:solidFill>
                <a:effectLst/>
                <a:latin typeface="Chalkduster" panose="03050602040202020205" pitchFamily="66" charset="77"/>
                <a:ea typeface="Calibri" panose="020F0502020204030204" pitchFamily="34" charset="0"/>
                <a:cs typeface="Times New Roman" panose="02020603050405020304" pitchFamily="18" charset="0"/>
              </a:rPr>
              <a:t>be</a:t>
            </a:r>
            <a:r>
              <a:rPr lang="fr-FR" sz="1800" dirty="0">
                <a:solidFill>
                  <a:schemeClr val="bg1">
                    <a:lumMod val="65000"/>
                  </a:schemeClr>
                </a:solidFill>
                <a:effectLst/>
                <a:latin typeface="Chalkduster" panose="03050602040202020205" pitchFamily="66" charset="77"/>
                <a:ea typeface="Calibri" panose="020F0502020204030204" pitchFamily="34" charset="0"/>
                <a:cs typeface="Times New Roman" panose="02020603050405020304" pitchFamily="18" charset="0"/>
              </a:rPr>
              <a:t> open and </a:t>
            </a:r>
            <a:r>
              <a:rPr lang="fr-FR" sz="1800" dirty="0" err="1">
                <a:solidFill>
                  <a:schemeClr val="bg1">
                    <a:lumMod val="65000"/>
                  </a:schemeClr>
                </a:solidFill>
                <a:effectLst/>
                <a:latin typeface="Chalkduster" panose="03050602040202020205" pitchFamily="66" charset="77"/>
                <a:ea typeface="Calibri" panose="020F0502020204030204" pitchFamily="34" charset="0"/>
                <a:cs typeface="Times New Roman" panose="02020603050405020304" pitchFamily="18" charset="0"/>
              </a:rPr>
              <a:t>available</a:t>
            </a:r>
            <a:endParaRPr lang="fr-FR" dirty="0">
              <a:solidFill>
                <a:schemeClr val="bg1">
                  <a:lumMod val="65000"/>
                </a:schemeClr>
              </a:solidFill>
              <a:latin typeface="Chalkduster" panose="03050602040202020205" pitchFamily="66" charset="77"/>
            </a:endParaRPr>
          </a:p>
          <a:p>
            <a:endParaRPr lang="fr-FR" dirty="0">
              <a:solidFill>
                <a:schemeClr val="bg1">
                  <a:lumMod val="65000"/>
                </a:schemeClr>
              </a:solidFill>
              <a:latin typeface="Chalkduster" panose="03050602040202020205" pitchFamily="66" charset="77"/>
            </a:endParaRPr>
          </a:p>
        </p:txBody>
      </p:sp>
      <p:sp>
        <p:nvSpPr>
          <p:cNvPr id="35" name="ZoneTexte 34">
            <a:extLst>
              <a:ext uri="{FF2B5EF4-FFF2-40B4-BE49-F238E27FC236}">
                <a16:creationId xmlns:a16="http://schemas.microsoft.com/office/drawing/2014/main" id="{BED9FE29-B55B-2EFB-6DA6-C2272170D6C6}"/>
              </a:ext>
            </a:extLst>
          </p:cNvPr>
          <p:cNvSpPr txBox="1"/>
          <p:nvPr/>
        </p:nvSpPr>
        <p:spPr>
          <a:xfrm>
            <a:off x="5346445" y="3103267"/>
            <a:ext cx="2160000" cy="1477328"/>
          </a:xfrm>
          <a:prstGeom prst="rect">
            <a:avLst/>
          </a:prstGeom>
          <a:noFill/>
        </p:spPr>
        <p:txBody>
          <a:bodyPr wrap="square" rtlCol="0">
            <a:spAutoFit/>
          </a:bodyPr>
          <a:lstStyle/>
          <a:p>
            <a:pPr algn="ctr"/>
            <a:r>
              <a:rPr lang="fr-FR" dirty="0" err="1">
                <a:latin typeface="Chalkduster" panose="03050602040202020205" pitchFamily="66" charset="77"/>
                <a:ea typeface="Calibri" panose="020F0502020204030204" pitchFamily="34" charset="0"/>
                <a:cs typeface="Times New Roman" panose="02020603050405020304" pitchFamily="18" charset="0"/>
              </a:rPr>
              <a:t>Y</a:t>
            </a:r>
            <a:r>
              <a:rPr lang="fr-FR" sz="1800" dirty="0" err="1">
                <a:effectLst/>
                <a:latin typeface="Chalkduster" panose="03050602040202020205" pitchFamily="66" charset="77"/>
                <a:ea typeface="Calibri" panose="020F0502020204030204" pitchFamily="34" charset="0"/>
                <a:cs typeface="Times New Roman" panose="02020603050405020304" pitchFamily="18" charset="0"/>
              </a:rPr>
              <a:t>our</a:t>
            </a:r>
            <a:r>
              <a:rPr lang="fr-FR" sz="1800" dirty="0">
                <a:effectLst/>
                <a:latin typeface="Chalkduster" panose="03050602040202020205" pitchFamily="66" charset="77"/>
                <a:ea typeface="Calibri" panose="020F0502020204030204" pitchFamily="34" charset="0"/>
                <a:cs typeface="Times New Roman" panose="02020603050405020304" pitchFamily="18" charset="0"/>
              </a:rPr>
              <a:t> backup data </a:t>
            </a:r>
            <a:r>
              <a:rPr lang="fr-FR" sz="1800" dirty="0" err="1">
                <a:effectLst/>
                <a:latin typeface="Chalkduster" panose="03050602040202020205" pitchFamily="66" charset="77"/>
                <a:ea typeface="Calibri" panose="020F0502020204030204" pitchFamily="34" charset="0"/>
                <a:cs typeface="Times New Roman" panose="02020603050405020304" pitchFamily="18" charset="0"/>
              </a:rPr>
              <a:t>should</a:t>
            </a:r>
            <a:r>
              <a:rPr lang="fr-FR" sz="1800" dirty="0">
                <a:effectLst/>
                <a:latin typeface="Chalkduster" panose="03050602040202020205" pitchFamily="66" charset="77"/>
                <a:ea typeface="Calibri" panose="020F0502020204030204" pitchFamily="34" charset="0"/>
                <a:cs typeface="Times New Roman" panose="02020603050405020304" pitchFamily="18" charset="0"/>
              </a:rPr>
              <a:t> </a:t>
            </a:r>
            <a:r>
              <a:rPr lang="fr-FR" sz="1800" dirty="0" err="1">
                <a:effectLst/>
                <a:latin typeface="Chalkduster" panose="03050602040202020205" pitchFamily="66" charset="77"/>
                <a:ea typeface="Calibri" panose="020F0502020204030204" pitchFamily="34" charset="0"/>
                <a:cs typeface="Times New Roman" panose="02020603050405020304" pitchFamily="18" charset="0"/>
              </a:rPr>
              <a:t>be</a:t>
            </a:r>
            <a:r>
              <a:rPr lang="fr-FR" sz="1800" dirty="0">
                <a:effectLst/>
                <a:latin typeface="Chalkduster" panose="03050602040202020205" pitchFamily="66" charset="77"/>
                <a:ea typeface="Calibri" panose="020F0502020204030204" pitchFamily="34" charset="0"/>
                <a:cs typeface="Times New Roman" panose="02020603050405020304" pitchFamily="18" charset="0"/>
              </a:rPr>
              <a:t> </a:t>
            </a:r>
            <a:r>
              <a:rPr lang="fr-FR" sz="1800" dirty="0" err="1">
                <a:effectLst/>
                <a:latin typeface="Chalkduster" panose="03050602040202020205" pitchFamily="66" charset="77"/>
                <a:ea typeface="Calibri" panose="020F0502020204030204" pitchFamily="34" charset="0"/>
                <a:cs typeface="Times New Roman" panose="02020603050405020304" pitchFamily="18" charset="0"/>
              </a:rPr>
              <a:t>isolated</a:t>
            </a:r>
            <a:r>
              <a:rPr lang="fr-FR" sz="1800" dirty="0">
                <a:effectLst/>
                <a:latin typeface="Chalkduster" panose="03050602040202020205" pitchFamily="66" charset="77"/>
                <a:ea typeface="Calibri" panose="020F0502020204030204" pitchFamily="34" charset="0"/>
                <a:cs typeface="Times New Roman" panose="02020603050405020304" pitchFamily="18" charset="0"/>
              </a:rPr>
              <a:t> and immutable</a:t>
            </a:r>
            <a:endParaRPr lang="fr-FR" dirty="0">
              <a:latin typeface="Chalkduster" panose="03050602040202020205" pitchFamily="66" charset="77"/>
            </a:endParaRPr>
          </a:p>
          <a:p>
            <a:endParaRPr lang="fr-FR" dirty="0">
              <a:solidFill>
                <a:schemeClr val="bg2">
                  <a:lumMod val="75000"/>
                </a:schemeClr>
              </a:solidFill>
              <a:latin typeface="Chalkduster" panose="03050602040202020205" pitchFamily="66" charset="77"/>
            </a:endParaRPr>
          </a:p>
        </p:txBody>
      </p:sp>
      <p:sp>
        <p:nvSpPr>
          <p:cNvPr id="36" name="Rectangle 35">
            <a:extLst>
              <a:ext uri="{FF2B5EF4-FFF2-40B4-BE49-F238E27FC236}">
                <a16:creationId xmlns:a16="http://schemas.microsoft.com/office/drawing/2014/main" id="{3ABB6D09-8E6B-27FA-A38A-23C99A0F31D4}"/>
              </a:ext>
            </a:extLst>
          </p:cNvPr>
          <p:cNvSpPr/>
          <p:nvPr/>
        </p:nvSpPr>
        <p:spPr>
          <a:xfrm>
            <a:off x="-289932" y="1248937"/>
            <a:ext cx="13080381" cy="1133693"/>
          </a:xfrm>
          <a:prstGeom prst="rect">
            <a:avLst/>
          </a:prstGeom>
          <a:solidFill>
            <a:srgbClr val="050D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ZoneTexte 22">
            <a:extLst>
              <a:ext uri="{FF2B5EF4-FFF2-40B4-BE49-F238E27FC236}">
                <a16:creationId xmlns:a16="http://schemas.microsoft.com/office/drawing/2014/main" id="{1C309F50-41A3-D968-8F21-A7374BC7D765}"/>
              </a:ext>
            </a:extLst>
          </p:cNvPr>
          <p:cNvSpPr txBox="1"/>
          <p:nvPr/>
        </p:nvSpPr>
        <p:spPr>
          <a:xfrm>
            <a:off x="416062" y="1373958"/>
            <a:ext cx="11775938" cy="923330"/>
          </a:xfrm>
          <a:prstGeom prst="rect">
            <a:avLst/>
          </a:prstGeom>
          <a:noFill/>
        </p:spPr>
        <p:txBody>
          <a:bodyPr wrap="square" rtlCol="0">
            <a:spAutoFit/>
          </a:bodyPr>
          <a:lstStyle/>
          <a:p>
            <a:r>
              <a:rPr lang="fr-FR" sz="1800" dirty="0" err="1">
                <a:solidFill>
                  <a:schemeClr val="bg1"/>
                </a:solidFill>
                <a:latin typeface="Courier New" panose="02070309020205020404" pitchFamily="49" charset="0"/>
                <a:cs typeface="Courier New" panose="02070309020205020404" pitchFamily="49" charset="0"/>
              </a:rPr>
              <a:t>aws</a:t>
            </a:r>
            <a:r>
              <a:rPr lang="fr-FR" sz="1800" dirty="0">
                <a:solidFill>
                  <a:schemeClr val="bg1"/>
                </a:solidFill>
                <a:latin typeface="Courier New" panose="02070309020205020404" pitchFamily="49" charset="0"/>
                <a:cs typeface="Courier New" panose="02070309020205020404" pitchFamily="49" charset="0"/>
              </a:rPr>
              <a:t> s3api </a:t>
            </a:r>
            <a:r>
              <a:rPr lang="fr-FR" sz="1800" b="1" dirty="0">
                <a:solidFill>
                  <a:schemeClr val="bg1"/>
                </a:solidFill>
                <a:latin typeface="Courier New" panose="02070309020205020404" pitchFamily="49" charset="0"/>
                <a:cs typeface="Courier New" panose="02070309020205020404" pitchFamily="49" charset="0"/>
              </a:rPr>
              <a:t>put-</a:t>
            </a:r>
            <a:r>
              <a:rPr lang="fr-FR" sz="1800" b="1" dirty="0" err="1">
                <a:solidFill>
                  <a:schemeClr val="bg1"/>
                </a:solidFill>
                <a:latin typeface="Courier New" panose="02070309020205020404" pitchFamily="49" charset="0"/>
                <a:cs typeface="Courier New" panose="02070309020205020404" pitchFamily="49" charset="0"/>
              </a:rPr>
              <a:t>object</a:t>
            </a:r>
            <a:r>
              <a:rPr lang="fr-FR" sz="1800" b="1" dirty="0">
                <a:solidFill>
                  <a:schemeClr val="bg1"/>
                </a:solidFill>
                <a:latin typeface="Courier New" panose="02070309020205020404" pitchFamily="49" charset="0"/>
                <a:cs typeface="Courier New" panose="02070309020205020404" pitchFamily="49" charset="0"/>
              </a:rPr>
              <a:t>-lock-configuration</a:t>
            </a:r>
            <a:r>
              <a:rPr lang="fr-FR" sz="1800" dirty="0">
                <a:solidFill>
                  <a:schemeClr val="bg1"/>
                </a:solidFill>
                <a:latin typeface="Courier New" panose="02070309020205020404" pitchFamily="49" charset="0"/>
                <a:cs typeface="Courier New" panose="02070309020205020404" pitchFamily="49" charset="0"/>
              </a:rPr>
              <a:t> --</a:t>
            </a:r>
            <a:r>
              <a:rPr lang="fr-FR" sz="1800" dirty="0" err="1">
                <a:solidFill>
                  <a:schemeClr val="bg1"/>
                </a:solidFill>
                <a:latin typeface="Courier New" panose="02070309020205020404" pitchFamily="49" charset="0"/>
                <a:cs typeface="Courier New" panose="02070309020205020404" pitchFamily="49" charset="0"/>
              </a:rPr>
              <a:t>bucket</a:t>
            </a:r>
            <a:r>
              <a:rPr lang="fr-FR" sz="1800" dirty="0">
                <a:solidFill>
                  <a:schemeClr val="bg1"/>
                </a:solidFill>
                <a:latin typeface="Courier New" panose="02070309020205020404" pitchFamily="49" charset="0"/>
                <a:cs typeface="Courier New" panose="02070309020205020404" pitchFamily="49" charset="0"/>
              </a:rPr>
              <a:t> </a:t>
            </a:r>
            <a:r>
              <a:rPr lang="fr-FR" sz="1800" dirty="0" err="1">
                <a:solidFill>
                  <a:schemeClr val="bg1"/>
                </a:solidFill>
                <a:latin typeface="Courier New" panose="02070309020205020404" pitchFamily="49" charset="0"/>
                <a:cs typeface="Courier New" panose="02070309020205020404" pitchFamily="49" charset="0"/>
              </a:rPr>
              <a:t>my_bucket</a:t>
            </a:r>
            <a:r>
              <a:rPr lang="fr-FR" sz="1800" dirty="0">
                <a:solidFill>
                  <a:schemeClr val="bg1"/>
                </a:solidFill>
                <a:latin typeface="Courier New" panose="02070309020205020404" pitchFamily="49" charset="0"/>
                <a:cs typeface="Courier New" panose="02070309020205020404" pitchFamily="49" charset="0"/>
              </a:rPr>
              <a:t> --</a:t>
            </a:r>
            <a:r>
              <a:rPr lang="fr-FR" sz="1800" dirty="0" err="1">
                <a:solidFill>
                  <a:schemeClr val="bg1"/>
                </a:solidFill>
                <a:latin typeface="Courier New" panose="02070309020205020404" pitchFamily="49" charset="0"/>
                <a:cs typeface="Courier New" panose="02070309020205020404" pitchFamily="49" charset="0"/>
              </a:rPr>
              <a:t>object</a:t>
            </a:r>
            <a:r>
              <a:rPr lang="fr-FR" sz="1800" dirty="0">
                <a:solidFill>
                  <a:schemeClr val="bg1"/>
                </a:solidFill>
                <a:latin typeface="Courier New" panose="02070309020205020404" pitchFamily="49" charset="0"/>
                <a:cs typeface="Courier New" panose="02070309020205020404" pitchFamily="49" charset="0"/>
              </a:rPr>
              <a:t>-lock-configuration '{ "</a:t>
            </a:r>
            <a:r>
              <a:rPr lang="fr-FR" sz="1800" dirty="0" err="1">
                <a:solidFill>
                  <a:schemeClr val="bg1"/>
                </a:solidFill>
                <a:latin typeface="Courier New" panose="02070309020205020404" pitchFamily="49" charset="0"/>
                <a:cs typeface="Courier New" panose="02070309020205020404" pitchFamily="49" charset="0"/>
              </a:rPr>
              <a:t>ObjectLockEnabled</a:t>
            </a:r>
            <a:r>
              <a:rPr lang="fr-FR" sz="1800" dirty="0">
                <a:solidFill>
                  <a:schemeClr val="bg1"/>
                </a:solidFill>
                <a:latin typeface="Courier New" panose="02070309020205020404" pitchFamily="49" charset="0"/>
                <a:cs typeface="Courier New" panose="02070309020205020404" pitchFamily="49" charset="0"/>
              </a:rPr>
              <a:t>": "</a:t>
            </a:r>
            <a:r>
              <a:rPr lang="fr-FR" sz="1800" dirty="0" err="1">
                <a:solidFill>
                  <a:schemeClr val="bg1"/>
                </a:solidFill>
                <a:latin typeface="Courier New" panose="02070309020205020404" pitchFamily="49" charset="0"/>
                <a:cs typeface="Courier New" panose="02070309020205020404" pitchFamily="49" charset="0"/>
              </a:rPr>
              <a:t>Enabled</a:t>
            </a:r>
            <a:r>
              <a:rPr lang="fr-FR" sz="1800" dirty="0">
                <a:solidFill>
                  <a:schemeClr val="bg1"/>
                </a:solidFill>
                <a:latin typeface="Courier New" panose="02070309020205020404" pitchFamily="49" charset="0"/>
                <a:cs typeface="Courier New" panose="02070309020205020404" pitchFamily="49" charset="0"/>
              </a:rPr>
              <a:t>", "Rule": { "</a:t>
            </a:r>
            <a:r>
              <a:rPr lang="fr-FR" sz="1800" dirty="0" err="1">
                <a:solidFill>
                  <a:schemeClr val="bg1"/>
                </a:solidFill>
                <a:latin typeface="Courier New" panose="02070309020205020404" pitchFamily="49" charset="0"/>
                <a:cs typeface="Courier New" panose="02070309020205020404" pitchFamily="49" charset="0"/>
              </a:rPr>
              <a:t>DefaultRetention</a:t>
            </a:r>
            <a:r>
              <a:rPr lang="fr-FR" sz="1800" dirty="0">
                <a:solidFill>
                  <a:schemeClr val="bg1"/>
                </a:solidFill>
                <a:latin typeface="Courier New" panose="02070309020205020404" pitchFamily="49" charset="0"/>
                <a:cs typeface="Courier New" panose="02070309020205020404" pitchFamily="49" charset="0"/>
              </a:rPr>
              <a:t>": { "Mode": "GOVERNANCE", "Days": 10 }}}'</a:t>
            </a:r>
          </a:p>
        </p:txBody>
      </p:sp>
      <p:pic>
        <p:nvPicPr>
          <p:cNvPr id="38" name="Graphique 37" descr="Base de données avec un remplissage uni">
            <a:extLst>
              <a:ext uri="{FF2B5EF4-FFF2-40B4-BE49-F238E27FC236}">
                <a16:creationId xmlns:a16="http://schemas.microsoft.com/office/drawing/2014/main" id="{EE749519-8610-EB5E-D255-9739C0DA755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956444" y="2934605"/>
            <a:ext cx="1390001" cy="1390001"/>
          </a:xfrm>
          <a:prstGeom prst="rect">
            <a:avLst/>
          </a:prstGeom>
        </p:spPr>
      </p:pic>
      <p:pic>
        <p:nvPicPr>
          <p:cNvPr id="40" name="Graphique 39" descr="Base de données avec un remplissage uni">
            <a:extLst>
              <a:ext uri="{FF2B5EF4-FFF2-40B4-BE49-F238E27FC236}">
                <a16:creationId xmlns:a16="http://schemas.microsoft.com/office/drawing/2014/main" id="{3B5EA9DF-277E-D3D0-1689-6FA4C79606C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01564" y="2972331"/>
            <a:ext cx="1390001" cy="1390001"/>
          </a:xfrm>
          <a:prstGeom prst="rect">
            <a:avLst/>
          </a:prstGeom>
        </p:spPr>
      </p:pic>
    </p:spTree>
    <p:extLst>
      <p:ext uri="{BB962C8B-B14F-4D97-AF65-F5344CB8AC3E}">
        <p14:creationId xmlns:p14="http://schemas.microsoft.com/office/powerpoint/2010/main" val="11956168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ZoneTexte 5">
            <a:extLst>
              <a:ext uri="{FF2B5EF4-FFF2-40B4-BE49-F238E27FC236}">
                <a16:creationId xmlns:a16="http://schemas.microsoft.com/office/drawing/2014/main" id="{100B1431-582B-2951-099B-AB22CB24309D}"/>
              </a:ext>
            </a:extLst>
          </p:cNvPr>
          <p:cNvSpPr txBox="1"/>
          <p:nvPr/>
        </p:nvSpPr>
        <p:spPr>
          <a:xfrm>
            <a:off x="688951" y="462967"/>
            <a:ext cx="5872895" cy="630942"/>
          </a:xfrm>
          <a:prstGeom prst="rect">
            <a:avLst/>
          </a:prstGeom>
          <a:noFill/>
        </p:spPr>
        <p:txBody>
          <a:bodyPr wrap="square" rtlCol="0">
            <a:spAutoFit/>
          </a:bodyPr>
          <a:lstStyle/>
          <a:p>
            <a:r>
              <a:rPr lang="fr-FR" sz="3500" b="1" dirty="0">
                <a:latin typeface="Source Sans Pro" panose="020B0503030403020204" pitchFamily="34" charset="77"/>
              </a:rPr>
              <a:t>Rule n°3 - </a:t>
            </a:r>
            <a:r>
              <a:rPr lang="fr-FR" sz="3500" b="1" dirty="0" err="1">
                <a:latin typeface="Source Sans Pro" panose="020B0503030403020204" pitchFamily="34" charset="77"/>
              </a:rPr>
              <a:t>replication</a:t>
            </a:r>
            <a:endParaRPr lang="fr-FR" sz="3500" b="1" dirty="0">
              <a:latin typeface="Source Sans Pro" panose="020B0503030403020204" pitchFamily="34" charset="77"/>
            </a:endParaRPr>
          </a:p>
        </p:txBody>
      </p:sp>
      <p:sp>
        <p:nvSpPr>
          <p:cNvPr id="14" name="Rectangle 13">
            <a:extLst>
              <a:ext uri="{FF2B5EF4-FFF2-40B4-BE49-F238E27FC236}">
                <a16:creationId xmlns:a16="http://schemas.microsoft.com/office/drawing/2014/main" id="{D772D335-CC7A-8908-F2B6-14DAEDAEA26E}"/>
              </a:ext>
            </a:extLst>
          </p:cNvPr>
          <p:cNvSpPr/>
          <p:nvPr/>
        </p:nvSpPr>
        <p:spPr>
          <a:xfrm>
            <a:off x="872682" y="6245395"/>
            <a:ext cx="3000106" cy="446276"/>
          </a:xfrm>
          <a:prstGeom prst="rect">
            <a:avLst/>
          </a:prstGeom>
        </p:spPr>
        <p:txBody>
          <a:bodyPr wrap="square">
            <a:spAutoFit/>
          </a:bodyPr>
          <a:lstStyle/>
          <a:p>
            <a:pPr marL="0" marR="0" lvl="0" indent="0" algn="just" defTabSz="121917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Source Sans Pro" panose="020B0503030403020204" pitchFamily="34" charset="0"/>
              <a:ea typeface="+mn-ea"/>
              <a:cs typeface="+mn-cs"/>
            </a:endParaRPr>
          </a:p>
          <a:p>
            <a:pPr marL="0" marR="0" lvl="0" indent="0" algn="just" defTabSz="121917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000000"/>
              </a:solidFill>
              <a:effectLst/>
              <a:uLnTx/>
              <a:uFillTx/>
              <a:latin typeface="Source Sans Pro" panose="020B0503030403020204" pitchFamily="34" charset="0"/>
              <a:ea typeface="+mn-ea"/>
              <a:cs typeface="+mn-cs"/>
            </a:endParaRPr>
          </a:p>
        </p:txBody>
      </p:sp>
      <p:sp>
        <p:nvSpPr>
          <p:cNvPr id="33" name="ZoneTexte 32">
            <a:extLst>
              <a:ext uri="{FF2B5EF4-FFF2-40B4-BE49-F238E27FC236}">
                <a16:creationId xmlns:a16="http://schemas.microsoft.com/office/drawing/2014/main" id="{595E5D43-6753-D9A6-2A9F-7C6EC0B9FA5E}"/>
              </a:ext>
            </a:extLst>
          </p:cNvPr>
          <p:cNvSpPr txBox="1"/>
          <p:nvPr/>
        </p:nvSpPr>
        <p:spPr>
          <a:xfrm>
            <a:off x="8136578" y="3221697"/>
            <a:ext cx="3715807" cy="646331"/>
          </a:xfrm>
          <a:prstGeom prst="rect">
            <a:avLst/>
          </a:prstGeom>
          <a:noFill/>
        </p:spPr>
        <p:txBody>
          <a:bodyPr wrap="square" rtlCol="0">
            <a:spAutoFit/>
          </a:bodyPr>
          <a:lstStyle/>
          <a:p>
            <a:r>
              <a:rPr lang="fr-FR" sz="1800" b="1" dirty="0" err="1">
                <a:effectLst/>
                <a:latin typeface="Times New Roman" panose="02020603050405020304" pitchFamily="18" charset="0"/>
                <a:ea typeface="Times New Roman" panose="02020603050405020304" pitchFamily="18" charset="0"/>
              </a:rPr>
              <a:t>Retentio</a:t>
            </a:r>
            <a:r>
              <a:rPr lang="fr-FR" b="1" dirty="0" err="1">
                <a:latin typeface="Times New Roman" panose="02020603050405020304" pitchFamily="18" charset="0"/>
                <a:ea typeface="Times New Roman" panose="02020603050405020304" pitchFamily="18" charset="0"/>
              </a:rPr>
              <a:t>n</a:t>
            </a:r>
            <a:r>
              <a:rPr lang="fr-FR" b="1" dirty="0">
                <a:latin typeface="Times New Roman" panose="02020603050405020304" pitchFamily="18" charset="0"/>
                <a:ea typeface="Times New Roman" panose="02020603050405020304" pitchFamily="18" charset="0"/>
              </a:rPr>
              <a:t> </a:t>
            </a:r>
            <a:r>
              <a:rPr lang="fr-FR" b="1" dirty="0" err="1">
                <a:latin typeface="Times New Roman" panose="02020603050405020304" pitchFamily="18" charset="0"/>
                <a:ea typeface="Times New Roman" panose="02020603050405020304" pitchFamily="18" charset="0"/>
              </a:rPr>
              <a:t>policy</a:t>
            </a:r>
            <a:r>
              <a:rPr lang="fr-FR" b="1" dirty="0">
                <a:latin typeface="Times New Roman" panose="02020603050405020304" pitchFamily="18" charset="0"/>
                <a:ea typeface="Times New Roman" panose="02020603050405020304" pitchFamily="18" charset="0"/>
              </a:rPr>
              <a:t> </a:t>
            </a:r>
            <a:endParaRPr lang="fr-FR" sz="1800" b="1" dirty="0">
              <a:effectLst/>
              <a:latin typeface="Times New Roman" panose="02020603050405020304" pitchFamily="18" charset="0"/>
              <a:ea typeface="Times New Roman" panose="02020603050405020304" pitchFamily="18" charset="0"/>
            </a:endParaRPr>
          </a:p>
          <a:p>
            <a:pPr marL="285750" indent="-285750">
              <a:buFont typeface="Wingdings" pitchFamily="2" charset="2"/>
              <a:buChar char="q"/>
            </a:pPr>
            <a:r>
              <a:rPr lang="fr-FR" sz="1800" dirty="0">
                <a:solidFill>
                  <a:schemeClr val="bg1"/>
                </a:solidFill>
                <a:effectLst/>
                <a:latin typeface="Times New Roman" panose="02020603050405020304" pitchFamily="18" charset="0"/>
                <a:ea typeface="Times New Roman" panose="02020603050405020304" pitchFamily="18" charset="0"/>
              </a:rPr>
              <a:t> </a:t>
            </a:r>
          </a:p>
        </p:txBody>
      </p:sp>
      <p:pic>
        <p:nvPicPr>
          <p:cNvPr id="34" name="Image 33">
            <a:extLst>
              <a:ext uri="{FF2B5EF4-FFF2-40B4-BE49-F238E27FC236}">
                <a16:creationId xmlns:a16="http://schemas.microsoft.com/office/drawing/2014/main" id="{5CDF96C2-1D70-C49E-EDC2-A51DA66E1555}"/>
              </a:ext>
            </a:extLst>
          </p:cNvPr>
          <p:cNvPicPr>
            <a:picLocks noChangeAspect="1"/>
          </p:cNvPicPr>
          <p:nvPr/>
        </p:nvPicPr>
        <p:blipFill>
          <a:blip r:embed="rId3"/>
          <a:stretch>
            <a:fillRect/>
          </a:stretch>
        </p:blipFill>
        <p:spPr>
          <a:xfrm>
            <a:off x="7497351" y="3755567"/>
            <a:ext cx="599142" cy="741595"/>
          </a:xfrm>
          <a:prstGeom prst="rect">
            <a:avLst/>
          </a:prstGeom>
        </p:spPr>
      </p:pic>
      <p:sp>
        <p:nvSpPr>
          <p:cNvPr id="36" name="ZoneTexte 35">
            <a:extLst>
              <a:ext uri="{FF2B5EF4-FFF2-40B4-BE49-F238E27FC236}">
                <a16:creationId xmlns:a16="http://schemas.microsoft.com/office/drawing/2014/main" id="{0EB1782F-6216-522C-D3B7-AB84840FB1D6}"/>
              </a:ext>
            </a:extLst>
          </p:cNvPr>
          <p:cNvSpPr txBox="1"/>
          <p:nvPr/>
        </p:nvSpPr>
        <p:spPr>
          <a:xfrm>
            <a:off x="957724" y="5666670"/>
            <a:ext cx="5904714" cy="369332"/>
          </a:xfrm>
          <a:prstGeom prst="rect">
            <a:avLst/>
          </a:prstGeom>
          <a:solidFill>
            <a:srgbClr val="554F6C"/>
          </a:solidFill>
        </p:spPr>
        <p:style>
          <a:lnRef idx="1">
            <a:schemeClr val="dk1"/>
          </a:lnRef>
          <a:fillRef idx="3">
            <a:schemeClr val="dk1"/>
          </a:fillRef>
          <a:effectRef idx="2">
            <a:schemeClr val="dk1"/>
          </a:effectRef>
          <a:fontRef idx="minor">
            <a:schemeClr val="lt1"/>
          </a:fontRef>
        </p:style>
        <p:txBody>
          <a:bodyPr wrap="square" rtlCol="0">
            <a:spAutoFit/>
          </a:bodyPr>
          <a:lstStyle/>
          <a:p>
            <a:pPr algn="ctr"/>
            <a:r>
              <a:rPr lang="fr-FR" dirty="0"/>
              <a:t>3 copies of data + 2 supports + 1 off site</a:t>
            </a:r>
          </a:p>
        </p:txBody>
      </p:sp>
      <p:graphicFrame>
        <p:nvGraphicFramePr>
          <p:cNvPr id="4" name="Tableau 21">
            <a:extLst>
              <a:ext uri="{FF2B5EF4-FFF2-40B4-BE49-F238E27FC236}">
                <a16:creationId xmlns:a16="http://schemas.microsoft.com/office/drawing/2014/main" id="{2FC61851-DC37-C6A9-5991-BCC97751D684}"/>
              </a:ext>
            </a:extLst>
          </p:cNvPr>
          <p:cNvGraphicFramePr>
            <a:graphicFrameLocks noGrp="1"/>
          </p:cNvGraphicFramePr>
          <p:nvPr/>
        </p:nvGraphicFramePr>
        <p:xfrm>
          <a:off x="8136578" y="3755567"/>
          <a:ext cx="3898068" cy="1381760"/>
        </p:xfrm>
        <a:graphic>
          <a:graphicData uri="http://schemas.openxmlformats.org/drawingml/2006/table">
            <a:tbl>
              <a:tblPr firstRow="1" bandRow="1">
                <a:tableStyleId>{D7AC3CCA-C797-4891-BE02-D94E43425B78}</a:tableStyleId>
              </a:tblPr>
              <a:tblGrid>
                <a:gridCol w="1790487">
                  <a:extLst>
                    <a:ext uri="{9D8B030D-6E8A-4147-A177-3AD203B41FA5}">
                      <a16:colId xmlns:a16="http://schemas.microsoft.com/office/drawing/2014/main" val="2063601564"/>
                    </a:ext>
                  </a:extLst>
                </a:gridCol>
                <a:gridCol w="2107581">
                  <a:extLst>
                    <a:ext uri="{9D8B030D-6E8A-4147-A177-3AD203B41FA5}">
                      <a16:colId xmlns:a16="http://schemas.microsoft.com/office/drawing/2014/main" val="3654188400"/>
                    </a:ext>
                  </a:extLst>
                </a:gridCol>
              </a:tblGrid>
              <a:tr h="370840">
                <a:tc>
                  <a:txBody>
                    <a:bodyPr/>
                    <a:lstStyle/>
                    <a:p>
                      <a:pPr marL="0" indent="0">
                        <a:buFont typeface="Wingdings" pitchFamily="2" charset="2"/>
                        <a:buNone/>
                      </a:pPr>
                      <a:r>
                        <a:rPr lang="fr-FR" sz="1200" b="0" dirty="0">
                          <a:effectLst/>
                        </a:rPr>
                        <a:t>Non business </a:t>
                      </a:r>
                      <a:r>
                        <a:rPr lang="fr-FR" sz="1200" b="0" dirty="0" err="1">
                          <a:effectLst/>
                        </a:rPr>
                        <a:t>critical</a:t>
                      </a:r>
                      <a:r>
                        <a:rPr lang="fr-FR" sz="1200" b="0" dirty="0">
                          <a:effectLst/>
                        </a:rPr>
                        <a:t>  </a:t>
                      </a:r>
                    </a:p>
                  </a:txBody>
                  <a:tcPr/>
                </a:tc>
                <a:tc>
                  <a:txBody>
                    <a:bodyPr/>
                    <a:lstStyle/>
                    <a:p>
                      <a:r>
                        <a:rPr lang="fr-FR" sz="1200" b="0" dirty="0">
                          <a:effectLst/>
                        </a:rPr>
                        <a:t>Weekly</a:t>
                      </a:r>
                      <a:endParaRPr lang="fr-FR" sz="1200" b="0" dirty="0"/>
                    </a:p>
                  </a:txBody>
                  <a:tcPr/>
                </a:tc>
                <a:extLst>
                  <a:ext uri="{0D108BD9-81ED-4DB2-BD59-A6C34878D82A}">
                    <a16:rowId xmlns:a16="http://schemas.microsoft.com/office/drawing/2014/main" val="3700356429"/>
                  </a:ext>
                </a:extLst>
              </a:tr>
              <a:tr h="370840">
                <a:tc>
                  <a:txBody>
                    <a:bodyPr/>
                    <a:lstStyle/>
                    <a:p>
                      <a:r>
                        <a:rPr lang="fr-FR" sz="1200" b="0" dirty="0">
                          <a:effectLst/>
                        </a:rPr>
                        <a:t>Business </a:t>
                      </a:r>
                      <a:r>
                        <a:rPr lang="fr-FR" sz="1200" b="0" dirty="0" err="1">
                          <a:effectLst/>
                        </a:rPr>
                        <a:t>critical</a:t>
                      </a:r>
                      <a:endParaRPr lang="fr-FR" sz="1200" b="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200" b="0" dirty="0" err="1">
                          <a:effectLst/>
                        </a:rPr>
                        <a:t>Every</a:t>
                      </a:r>
                      <a:r>
                        <a:rPr lang="fr-FR" sz="1200" b="0" dirty="0">
                          <a:effectLst/>
                        </a:rPr>
                        <a:t> </a:t>
                      </a:r>
                      <a:r>
                        <a:rPr lang="fr-FR" sz="1200" b="0" dirty="0" err="1">
                          <a:effectLst/>
                        </a:rPr>
                        <a:t>day</a:t>
                      </a:r>
                      <a:r>
                        <a:rPr lang="fr-FR" sz="1200" b="0" dirty="0"/>
                        <a:t> </a:t>
                      </a:r>
                      <a:r>
                        <a:rPr lang="fr-FR" sz="1200" b="0" dirty="0" err="1"/>
                        <a:t>during</a:t>
                      </a:r>
                      <a:r>
                        <a:rPr lang="fr-FR" sz="1200" b="0" dirty="0"/>
                        <a:t> 1 </a:t>
                      </a:r>
                      <a:r>
                        <a:rPr lang="fr-FR" sz="1200" b="0" dirty="0" err="1"/>
                        <a:t>month</a:t>
                      </a:r>
                      <a:r>
                        <a:rPr lang="fr-FR" sz="1200" b="0" dirty="0"/>
                        <a:t> </a:t>
                      </a:r>
                      <a:r>
                        <a:rPr lang="fr-FR" sz="1200" b="0" dirty="0" err="1"/>
                        <a:t>than</a:t>
                      </a:r>
                      <a:r>
                        <a:rPr lang="fr-FR" sz="1200" b="0" dirty="0"/>
                        <a:t> </a:t>
                      </a:r>
                      <a:r>
                        <a:rPr lang="fr-FR" sz="1200" b="0" dirty="0" err="1"/>
                        <a:t>monthly</a:t>
                      </a:r>
                      <a:r>
                        <a:rPr lang="fr-FR" sz="1200" b="0" dirty="0"/>
                        <a:t> </a:t>
                      </a:r>
                      <a:r>
                        <a:rPr lang="fr-FR" sz="1200" b="0" dirty="0" err="1"/>
                        <a:t>during</a:t>
                      </a:r>
                      <a:r>
                        <a:rPr lang="fr-FR" sz="1200" b="0" dirty="0"/>
                        <a:t> 1 </a:t>
                      </a:r>
                      <a:r>
                        <a:rPr lang="fr-FR" sz="1200" b="0" dirty="0" err="1"/>
                        <a:t>year</a:t>
                      </a:r>
                      <a:endParaRPr lang="fr-FR" sz="1200" b="0" dirty="0">
                        <a:effectLst/>
                      </a:endParaRPr>
                    </a:p>
                    <a:p>
                      <a:endParaRPr lang="fr-FR" sz="1200" b="0" dirty="0"/>
                    </a:p>
                  </a:txBody>
                  <a:tcPr/>
                </a:tc>
                <a:extLst>
                  <a:ext uri="{0D108BD9-81ED-4DB2-BD59-A6C34878D82A}">
                    <a16:rowId xmlns:a16="http://schemas.microsoft.com/office/drawing/2014/main" val="2153667763"/>
                  </a:ext>
                </a:extLst>
              </a:tr>
              <a:tr h="370840">
                <a:tc>
                  <a:txBody>
                    <a:bodyPr/>
                    <a:lstStyle/>
                    <a:p>
                      <a:r>
                        <a:rPr lang="fr-FR" sz="1200" b="0" dirty="0">
                          <a:effectLst/>
                        </a:rPr>
                        <a:t>Archive</a:t>
                      </a:r>
                      <a:endParaRPr lang="fr-FR" sz="1200" b="0" dirty="0"/>
                    </a:p>
                  </a:txBody>
                  <a:tcPr/>
                </a:tc>
                <a:tc>
                  <a:txBody>
                    <a:bodyPr/>
                    <a:lstStyle/>
                    <a:p>
                      <a:r>
                        <a:rPr lang="fr-FR" sz="1200" b="0" dirty="0">
                          <a:effectLst/>
                        </a:rPr>
                        <a:t>&gt; 1 </a:t>
                      </a:r>
                      <a:r>
                        <a:rPr lang="fr-FR" sz="1200" b="0" dirty="0" err="1">
                          <a:effectLst/>
                        </a:rPr>
                        <a:t>year</a:t>
                      </a:r>
                      <a:r>
                        <a:rPr lang="fr-FR" sz="1200" b="0" dirty="0">
                          <a:effectLst/>
                        </a:rPr>
                        <a:t> </a:t>
                      </a:r>
                      <a:endParaRPr lang="fr-FR" sz="1200" b="0" dirty="0"/>
                    </a:p>
                  </a:txBody>
                  <a:tcPr/>
                </a:tc>
                <a:extLst>
                  <a:ext uri="{0D108BD9-81ED-4DB2-BD59-A6C34878D82A}">
                    <a16:rowId xmlns:a16="http://schemas.microsoft.com/office/drawing/2014/main" val="246644838"/>
                  </a:ext>
                </a:extLst>
              </a:tr>
            </a:tbl>
          </a:graphicData>
        </a:graphic>
      </p:graphicFrame>
      <p:sp>
        <p:nvSpPr>
          <p:cNvPr id="38" name="Rectangle : coins arrondis 37">
            <a:extLst>
              <a:ext uri="{FF2B5EF4-FFF2-40B4-BE49-F238E27FC236}">
                <a16:creationId xmlns:a16="http://schemas.microsoft.com/office/drawing/2014/main" id="{17D97203-6986-E32C-92B3-4AE92E48D832}"/>
              </a:ext>
            </a:extLst>
          </p:cNvPr>
          <p:cNvSpPr/>
          <p:nvPr/>
        </p:nvSpPr>
        <p:spPr>
          <a:xfrm>
            <a:off x="618606" y="3462962"/>
            <a:ext cx="3937518" cy="1953951"/>
          </a:xfrm>
          <a:custGeom>
            <a:avLst/>
            <a:gdLst>
              <a:gd name="connsiteX0" fmla="*/ 0 w 3937518"/>
              <a:gd name="connsiteY0" fmla="*/ 206220 h 1953951"/>
              <a:gd name="connsiteX1" fmla="*/ 206220 w 3937518"/>
              <a:gd name="connsiteY1" fmla="*/ 0 h 1953951"/>
              <a:gd name="connsiteX2" fmla="*/ 3731298 w 3937518"/>
              <a:gd name="connsiteY2" fmla="*/ 0 h 1953951"/>
              <a:gd name="connsiteX3" fmla="*/ 3937518 w 3937518"/>
              <a:gd name="connsiteY3" fmla="*/ 206220 h 1953951"/>
              <a:gd name="connsiteX4" fmla="*/ 3937518 w 3937518"/>
              <a:gd name="connsiteY4" fmla="*/ 1747731 h 1953951"/>
              <a:gd name="connsiteX5" fmla="*/ 3731298 w 3937518"/>
              <a:gd name="connsiteY5" fmla="*/ 1953951 h 1953951"/>
              <a:gd name="connsiteX6" fmla="*/ 206220 w 3937518"/>
              <a:gd name="connsiteY6" fmla="*/ 1953951 h 1953951"/>
              <a:gd name="connsiteX7" fmla="*/ 0 w 3937518"/>
              <a:gd name="connsiteY7" fmla="*/ 1747731 h 1953951"/>
              <a:gd name="connsiteX8" fmla="*/ 0 w 3937518"/>
              <a:gd name="connsiteY8" fmla="*/ 206220 h 195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7518" h="1953951" fill="none" extrusionOk="0">
                <a:moveTo>
                  <a:pt x="0" y="206220"/>
                </a:moveTo>
                <a:cubicBezTo>
                  <a:pt x="-18880" y="89274"/>
                  <a:pt x="98847" y="5331"/>
                  <a:pt x="206220" y="0"/>
                </a:cubicBezTo>
                <a:cubicBezTo>
                  <a:pt x="682538" y="130954"/>
                  <a:pt x="2161460" y="43574"/>
                  <a:pt x="3731298" y="0"/>
                </a:cubicBezTo>
                <a:cubicBezTo>
                  <a:pt x="3847461" y="3498"/>
                  <a:pt x="3938980" y="94119"/>
                  <a:pt x="3937518" y="206220"/>
                </a:cubicBezTo>
                <a:cubicBezTo>
                  <a:pt x="3957620" y="395865"/>
                  <a:pt x="3931099" y="988186"/>
                  <a:pt x="3937518" y="1747731"/>
                </a:cubicBezTo>
                <a:cubicBezTo>
                  <a:pt x="3921406" y="1864269"/>
                  <a:pt x="3838442" y="1949295"/>
                  <a:pt x="3731298" y="1953951"/>
                </a:cubicBezTo>
                <a:cubicBezTo>
                  <a:pt x="2533220" y="2109148"/>
                  <a:pt x="1420682" y="2116971"/>
                  <a:pt x="206220" y="1953951"/>
                </a:cubicBezTo>
                <a:cubicBezTo>
                  <a:pt x="93171" y="1942545"/>
                  <a:pt x="-2647" y="1863169"/>
                  <a:pt x="0" y="1747731"/>
                </a:cubicBezTo>
                <a:cubicBezTo>
                  <a:pt x="-71166" y="1111717"/>
                  <a:pt x="-34077" y="843055"/>
                  <a:pt x="0" y="206220"/>
                </a:cubicBezTo>
                <a:close/>
              </a:path>
              <a:path w="3937518" h="1953951" stroke="0" extrusionOk="0">
                <a:moveTo>
                  <a:pt x="0" y="206220"/>
                </a:moveTo>
                <a:cubicBezTo>
                  <a:pt x="-3575" y="90123"/>
                  <a:pt x="85916" y="2406"/>
                  <a:pt x="206220" y="0"/>
                </a:cubicBezTo>
                <a:cubicBezTo>
                  <a:pt x="1061345" y="132882"/>
                  <a:pt x="2059208" y="-84951"/>
                  <a:pt x="3731298" y="0"/>
                </a:cubicBezTo>
                <a:cubicBezTo>
                  <a:pt x="3833414" y="11500"/>
                  <a:pt x="3935780" y="101935"/>
                  <a:pt x="3937518" y="206220"/>
                </a:cubicBezTo>
                <a:cubicBezTo>
                  <a:pt x="3930376" y="586001"/>
                  <a:pt x="4073092" y="1196920"/>
                  <a:pt x="3937518" y="1747731"/>
                </a:cubicBezTo>
                <a:cubicBezTo>
                  <a:pt x="3956611" y="1863888"/>
                  <a:pt x="3853790" y="1936253"/>
                  <a:pt x="3731298" y="1953951"/>
                </a:cubicBezTo>
                <a:cubicBezTo>
                  <a:pt x="2270303" y="2041590"/>
                  <a:pt x="1103077" y="1881272"/>
                  <a:pt x="206220" y="1953951"/>
                </a:cubicBezTo>
                <a:cubicBezTo>
                  <a:pt x="91523" y="1946272"/>
                  <a:pt x="-4089" y="1867305"/>
                  <a:pt x="0" y="1747731"/>
                </a:cubicBezTo>
                <a:cubicBezTo>
                  <a:pt x="-127491" y="1443576"/>
                  <a:pt x="-27486" y="809627"/>
                  <a:pt x="0" y="206220"/>
                </a:cubicBezTo>
                <a:close/>
              </a:path>
            </a:pathLst>
          </a:custGeom>
          <a:solidFill>
            <a:schemeClr val="bg1">
              <a:lumMod val="95000"/>
            </a:schemeClr>
          </a:solidFill>
          <a:ln>
            <a:noFill/>
            <a:prstDash val="dash"/>
            <a:extLst>
              <a:ext uri="{C807C97D-BFC1-408E-A445-0C87EB9F89A2}">
                <ask:lineSketchStyleProps xmlns:ask="http://schemas.microsoft.com/office/drawing/2018/sketchyshapes" sd="1219033472">
                  <a:prstGeom prst="roundRect">
                    <a:avLst>
                      <a:gd name="adj" fmla="val 10554"/>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39" name="Image 38">
            <a:extLst>
              <a:ext uri="{FF2B5EF4-FFF2-40B4-BE49-F238E27FC236}">
                <a16:creationId xmlns:a16="http://schemas.microsoft.com/office/drawing/2014/main" id="{7A587DE6-8A73-9A91-6F02-27DDEADAE211}"/>
              </a:ext>
            </a:extLst>
          </p:cNvPr>
          <p:cNvPicPr>
            <a:picLocks noChangeAspect="1"/>
          </p:cNvPicPr>
          <p:nvPr/>
        </p:nvPicPr>
        <p:blipFill>
          <a:blip r:embed="rId4"/>
          <a:stretch>
            <a:fillRect/>
          </a:stretch>
        </p:blipFill>
        <p:spPr>
          <a:xfrm>
            <a:off x="527476" y="3710090"/>
            <a:ext cx="3937517" cy="1579218"/>
          </a:xfrm>
          <a:prstGeom prst="rect">
            <a:avLst/>
          </a:prstGeom>
        </p:spPr>
      </p:pic>
      <p:sp>
        <p:nvSpPr>
          <p:cNvPr id="42" name="Rectangle : coins arrondis 41">
            <a:extLst>
              <a:ext uri="{FF2B5EF4-FFF2-40B4-BE49-F238E27FC236}">
                <a16:creationId xmlns:a16="http://schemas.microsoft.com/office/drawing/2014/main" id="{9FA28AEE-0488-EBB4-EE48-8BA7ABECF579}"/>
              </a:ext>
            </a:extLst>
          </p:cNvPr>
          <p:cNvSpPr/>
          <p:nvPr/>
        </p:nvSpPr>
        <p:spPr>
          <a:xfrm>
            <a:off x="4793486" y="3462962"/>
            <a:ext cx="2446280" cy="1939506"/>
          </a:xfrm>
          <a:custGeom>
            <a:avLst/>
            <a:gdLst>
              <a:gd name="connsiteX0" fmla="*/ 0 w 2446280"/>
              <a:gd name="connsiteY0" fmla="*/ 204695 h 1939506"/>
              <a:gd name="connsiteX1" fmla="*/ 204695 w 2446280"/>
              <a:gd name="connsiteY1" fmla="*/ 0 h 1939506"/>
              <a:gd name="connsiteX2" fmla="*/ 2241585 w 2446280"/>
              <a:gd name="connsiteY2" fmla="*/ 0 h 1939506"/>
              <a:gd name="connsiteX3" fmla="*/ 2446280 w 2446280"/>
              <a:gd name="connsiteY3" fmla="*/ 204695 h 1939506"/>
              <a:gd name="connsiteX4" fmla="*/ 2446280 w 2446280"/>
              <a:gd name="connsiteY4" fmla="*/ 1734811 h 1939506"/>
              <a:gd name="connsiteX5" fmla="*/ 2241585 w 2446280"/>
              <a:gd name="connsiteY5" fmla="*/ 1939506 h 1939506"/>
              <a:gd name="connsiteX6" fmla="*/ 204695 w 2446280"/>
              <a:gd name="connsiteY6" fmla="*/ 1939506 h 1939506"/>
              <a:gd name="connsiteX7" fmla="*/ 0 w 2446280"/>
              <a:gd name="connsiteY7" fmla="*/ 1734811 h 1939506"/>
              <a:gd name="connsiteX8" fmla="*/ 0 w 2446280"/>
              <a:gd name="connsiteY8" fmla="*/ 204695 h 1939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6280" h="1939506" fill="none" extrusionOk="0">
                <a:moveTo>
                  <a:pt x="0" y="204695"/>
                </a:moveTo>
                <a:cubicBezTo>
                  <a:pt x="-7744" y="90392"/>
                  <a:pt x="98373" y="5502"/>
                  <a:pt x="204695" y="0"/>
                </a:cubicBezTo>
                <a:cubicBezTo>
                  <a:pt x="824986" y="130954"/>
                  <a:pt x="1430129" y="43574"/>
                  <a:pt x="2241585" y="0"/>
                </a:cubicBezTo>
                <a:cubicBezTo>
                  <a:pt x="2356846" y="3405"/>
                  <a:pt x="2447253" y="92836"/>
                  <a:pt x="2446280" y="204695"/>
                </a:cubicBezTo>
                <a:cubicBezTo>
                  <a:pt x="2567364" y="831145"/>
                  <a:pt x="2560822" y="1114463"/>
                  <a:pt x="2446280" y="1734811"/>
                </a:cubicBezTo>
                <a:cubicBezTo>
                  <a:pt x="2427458" y="1850952"/>
                  <a:pt x="2346784" y="1934089"/>
                  <a:pt x="2241585" y="1939506"/>
                </a:cubicBezTo>
                <a:cubicBezTo>
                  <a:pt x="1737815" y="2094703"/>
                  <a:pt x="606823" y="2102526"/>
                  <a:pt x="204695" y="1939506"/>
                </a:cubicBezTo>
                <a:cubicBezTo>
                  <a:pt x="93085" y="1920026"/>
                  <a:pt x="-14712" y="1856451"/>
                  <a:pt x="0" y="1734811"/>
                </a:cubicBezTo>
                <a:cubicBezTo>
                  <a:pt x="115714" y="992886"/>
                  <a:pt x="-133468" y="372171"/>
                  <a:pt x="0" y="204695"/>
                </a:cubicBezTo>
                <a:close/>
              </a:path>
              <a:path w="2446280" h="1939506" stroke="0" extrusionOk="0">
                <a:moveTo>
                  <a:pt x="0" y="204695"/>
                </a:moveTo>
                <a:cubicBezTo>
                  <a:pt x="-8010" y="86704"/>
                  <a:pt x="77769" y="5208"/>
                  <a:pt x="204695" y="0"/>
                </a:cubicBezTo>
                <a:cubicBezTo>
                  <a:pt x="582230" y="132882"/>
                  <a:pt x="1721187" y="-84951"/>
                  <a:pt x="2241585" y="0"/>
                </a:cubicBezTo>
                <a:cubicBezTo>
                  <a:pt x="2339856" y="14432"/>
                  <a:pt x="2445203" y="97598"/>
                  <a:pt x="2446280" y="204695"/>
                </a:cubicBezTo>
                <a:cubicBezTo>
                  <a:pt x="2360171" y="789555"/>
                  <a:pt x="2467093" y="1499663"/>
                  <a:pt x="2446280" y="1734811"/>
                </a:cubicBezTo>
                <a:cubicBezTo>
                  <a:pt x="2460873" y="1849592"/>
                  <a:pt x="2359178" y="1930157"/>
                  <a:pt x="2241585" y="1939506"/>
                </a:cubicBezTo>
                <a:cubicBezTo>
                  <a:pt x="1251724" y="2027145"/>
                  <a:pt x="430776" y="1866827"/>
                  <a:pt x="204695" y="1939506"/>
                </a:cubicBezTo>
                <a:cubicBezTo>
                  <a:pt x="91185" y="1935115"/>
                  <a:pt x="-1503" y="1849950"/>
                  <a:pt x="0" y="1734811"/>
                </a:cubicBezTo>
                <a:cubicBezTo>
                  <a:pt x="16316" y="1467339"/>
                  <a:pt x="11601" y="635556"/>
                  <a:pt x="0" y="204695"/>
                </a:cubicBezTo>
                <a:close/>
              </a:path>
            </a:pathLst>
          </a:custGeom>
          <a:solidFill>
            <a:schemeClr val="bg1">
              <a:lumMod val="95000"/>
            </a:schemeClr>
          </a:solidFill>
          <a:ln>
            <a:noFill/>
            <a:prstDash val="dash"/>
            <a:extLst>
              <a:ext uri="{C807C97D-BFC1-408E-A445-0C87EB9F89A2}">
                <ask:lineSketchStyleProps xmlns:ask="http://schemas.microsoft.com/office/drawing/2018/sketchyshapes" sd="1219033472">
                  <a:prstGeom prst="roundRect">
                    <a:avLst>
                      <a:gd name="adj" fmla="val 10554"/>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43" name="Image 42">
            <a:extLst>
              <a:ext uri="{FF2B5EF4-FFF2-40B4-BE49-F238E27FC236}">
                <a16:creationId xmlns:a16="http://schemas.microsoft.com/office/drawing/2014/main" id="{E925B375-E9BA-616E-1B86-0A1F97B5EA44}"/>
              </a:ext>
            </a:extLst>
          </p:cNvPr>
          <p:cNvPicPr>
            <a:picLocks noChangeAspect="1"/>
          </p:cNvPicPr>
          <p:nvPr/>
        </p:nvPicPr>
        <p:blipFill>
          <a:blip r:embed="rId5"/>
          <a:stretch>
            <a:fillRect/>
          </a:stretch>
        </p:blipFill>
        <p:spPr>
          <a:xfrm>
            <a:off x="5175945" y="3861613"/>
            <a:ext cx="1729193" cy="1214114"/>
          </a:xfrm>
          <a:prstGeom prst="rect">
            <a:avLst/>
          </a:prstGeom>
        </p:spPr>
      </p:pic>
      <p:sp>
        <p:nvSpPr>
          <p:cNvPr id="45" name="ZoneTexte 44">
            <a:extLst>
              <a:ext uri="{FF2B5EF4-FFF2-40B4-BE49-F238E27FC236}">
                <a16:creationId xmlns:a16="http://schemas.microsoft.com/office/drawing/2014/main" id="{4CE9BF55-7E67-70D0-F8DA-2201DF041FF6}"/>
              </a:ext>
            </a:extLst>
          </p:cNvPr>
          <p:cNvSpPr txBox="1"/>
          <p:nvPr/>
        </p:nvSpPr>
        <p:spPr>
          <a:xfrm>
            <a:off x="-628454" y="2967335"/>
            <a:ext cx="6417526" cy="461665"/>
          </a:xfrm>
          <a:prstGeom prst="rect">
            <a:avLst/>
          </a:prstGeom>
          <a:noFill/>
        </p:spPr>
        <p:txBody>
          <a:bodyPr wrap="square">
            <a:spAutoFit/>
          </a:bodyPr>
          <a:lstStyle/>
          <a:p>
            <a:pPr algn="ctr"/>
            <a:r>
              <a:rPr lang="en-US" sz="1200" b="1" dirty="0">
                <a:latin typeface="Source Sans Pro" panose="020B0503030403020204" pitchFamily="34" charset="0"/>
              </a:rPr>
              <a:t>Essential applications </a:t>
            </a:r>
          </a:p>
          <a:p>
            <a:pPr algn="ctr"/>
            <a:r>
              <a:rPr lang="en-US" sz="1200" b="1" dirty="0">
                <a:latin typeface="Source Sans Pro" panose="020B0503030403020204" pitchFamily="34" charset="0"/>
              </a:rPr>
              <a:t>RPO &gt; 1h &amp; RTO &gt; 4h</a:t>
            </a:r>
          </a:p>
        </p:txBody>
      </p:sp>
      <p:sp>
        <p:nvSpPr>
          <p:cNvPr id="46" name="Rectangle 45">
            <a:extLst>
              <a:ext uri="{FF2B5EF4-FFF2-40B4-BE49-F238E27FC236}">
                <a16:creationId xmlns:a16="http://schemas.microsoft.com/office/drawing/2014/main" id="{652F0258-17C9-854C-BC34-01F5611EC5C6}"/>
              </a:ext>
            </a:extLst>
          </p:cNvPr>
          <p:cNvSpPr/>
          <p:nvPr/>
        </p:nvSpPr>
        <p:spPr>
          <a:xfrm>
            <a:off x="4220751" y="2920249"/>
            <a:ext cx="3276600" cy="461665"/>
          </a:xfrm>
          <a:prstGeom prst="rect">
            <a:avLst/>
          </a:prstGeom>
        </p:spPr>
        <p:txBody>
          <a:bodyPr wrap="square">
            <a:spAutoFit/>
          </a:bodyPr>
          <a:lstStyle/>
          <a:p>
            <a:pPr algn="ctr"/>
            <a:r>
              <a:rPr lang="en-US" sz="1200" b="1" dirty="0">
                <a:latin typeface="Source Sans Pro" panose="020B0503030403020204" pitchFamily="34" charset="0"/>
              </a:rPr>
              <a:t>Non-Critical Application  </a:t>
            </a:r>
          </a:p>
          <a:p>
            <a:pPr algn="ctr"/>
            <a:r>
              <a:rPr lang="en-US" sz="1200" b="1" dirty="0">
                <a:latin typeface="Source Sans Pro" panose="020B0503030403020204" pitchFamily="34" charset="0"/>
              </a:rPr>
              <a:t>RPO &gt; 24h &amp; RTO &gt; 24h</a:t>
            </a:r>
          </a:p>
        </p:txBody>
      </p:sp>
      <p:sp>
        <p:nvSpPr>
          <p:cNvPr id="47" name="ZoneTexte 46">
            <a:extLst>
              <a:ext uri="{FF2B5EF4-FFF2-40B4-BE49-F238E27FC236}">
                <a16:creationId xmlns:a16="http://schemas.microsoft.com/office/drawing/2014/main" id="{FDB4CC83-6F44-8775-CD58-C04B31F5FAC7}"/>
              </a:ext>
            </a:extLst>
          </p:cNvPr>
          <p:cNvSpPr txBox="1"/>
          <p:nvPr/>
        </p:nvSpPr>
        <p:spPr>
          <a:xfrm>
            <a:off x="3657759" y="5087349"/>
            <a:ext cx="1142149" cy="307777"/>
          </a:xfrm>
          <a:prstGeom prst="rect">
            <a:avLst/>
          </a:prstGeom>
          <a:noFill/>
        </p:spPr>
        <p:txBody>
          <a:bodyPr wrap="square" rtlCol="0">
            <a:spAutoFit/>
          </a:bodyPr>
          <a:lstStyle/>
          <a:p>
            <a:r>
              <a:rPr lang="fr-FR" sz="1400" dirty="0"/>
              <a:t>+ archive</a:t>
            </a:r>
          </a:p>
        </p:txBody>
      </p:sp>
      <p:sp>
        <p:nvSpPr>
          <p:cNvPr id="48" name="ZoneTexte 47">
            <a:extLst>
              <a:ext uri="{FF2B5EF4-FFF2-40B4-BE49-F238E27FC236}">
                <a16:creationId xmlns:a16="http://schemas.microsoft.com/office/drawing/2014/main" id="{4520F999-989A-BEFB-A696-5A53A4E58223}"/>
              </a:ext>
            </a:extLst>
          </p:cNvPr>
          <p:cNvSpPr txBox="1"/>
          <p:nvPr/>
        </p:nvSpPr>
        <p:spPr>
          <a:xfrm>
            <a:off x="6224183" y="5068276"/>
            <a:ext cx="1142149" cy="307777"/>
          </a:xfrm>
          <a:prstGeom prst="rect">
            <a:avLst/>
          </a:prstGeom>
          <a:noFill/>
        </p:spPr>
        <p:txBody>
          <a:bodyPr wrap="square" rtlCol="0">
            <a:spAutoFit/>
          </a:bodyPr>
          <a:lstStyle/>
          <a:p>
            <a:r>
              <a:rPr lang="fr-FR" sz="1400" dirty="0"/>
              <a:t>+ archive</a:t>
            </a:r>
          </a:p>
        </p:txBody>
      </p:sp>
      <p:sp>
        <p:nvSpPr>
          <p:cNvPr id="49" name="Rectangle 48">
            <a:extLst>
              <a:ext uri="{FF2B5EF4-FFF2-40B4-BE49-F238E27FC236}">
                <a16:creationId xmlns:a16="http://schemas.microsoft.com/office/drawing/2014/main" id="{5AA45CEB-AA68-CA10-12D0-7431F6191EA5}"/>
              </a:ext>
            </a:extLst>
          </p:cNvPr>
          <p:cNvSpPr/>
          <p:nvPr/>
        </p:nvSpPr>
        <p:spPr>
          <a:xfrm>
            <a:off x="-289932" y="1248937"/>
            <a:ext cx="13080381" cy="1133693"/>
          </a:xfrm>
          <a:prstGeom prst="rect">
            <a:avLst/>
          </a:prstGeom>
          <a:solidFill>
            <a:srgbClr val="050D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ZoneTexte 36">
            <a:extLst>
              <a:ext uri="{FF2B5EF4-FFF2-40B4-BE49-F238E27FC236}">
                <a16:creationId xmlns:a16="http://schemas.microsoft.com/office/drawing/2014/main" id="{8381D5BB-F007-420C-E929-03E0F3B6494E}"/>
              </a:ext>
            </a:extLst>
          </p:cNvPr>
          <p:cNvSpPr txBox="1"/>
          <p:nvPr/>
        </p:nvSpPr>
        <p:spPr>
          <a:xfrm>
            <a:off x="341847" y="998312"/>
            <a:ext cx="11850154" cy="1569660"/>
          </a:xfrm>
          <a:prstGeom prst="rect">
            <a:avLst/>
          </a:prstGeom>
          <a:noFill/>
        </p:spPr>
        <p:txBody>
          <a:bodyPr wrap="square" rtlCol="0">
            <a:spAutoFit/>
          </a:bodyPr>
          <a:lstStyle/>
          <a:p>
            <a:endParaRPr lang="fr-FR" sz="2400" b="1" dirty="0">
              <a:solidFill>
                <a:schemeClr val="bg1"/>
              </a:solidFill>
              <a:latin typeface="Courier New" panose="02070309020205020404" pitchFamily="49" charset="0"/>
              <a:cs typeface="Courier New" panose="02070309020205020404" pitchFamily="49" charset="0"/>
            </a:endParaRPr>
          </a:p>
          <a:p>
            <a:r>
              <a:rPr lang="fr-FR" sz="1600" dirty="0" err="1">
                <a:solidFill>
                  <a:schemeClr val="bg1"/>
                </a:solidFill>
                <a:effectLst/>
                <a:latin typeface="Courier New" panose="02070309020205020404" pitchFamily="49" charset="0"/>
                <a:cs typeface="Courier New" panose="02070309020205020404" pitchFamily="49" charset="0"/>
              </a:rPr>
              <a:t>aws</a:t>
            </a:r>
            <a:r>
              <a:rPr lang="fr-FR" sz="1600" dirty="0">
                <a:solidFill>
                  <a:schemeClr val="bg1"/>
                </a:solidFill>
                <a:effectLst/>
                <a:latin typeface="Courier New" panose="02070309020205020404" pitchFamily="49" charset="0"/>
                <a:cs typeface="Courier New" panose="02070309020205020404" pitchFamily="49" charset="0"/>
              </a:rPr>
              <a:t> s3api </a:t>
            </a:r>
            <a:r>
              <a:rPr lang="fr-FR" sz="1600" b="1" dirty="0">
                <a:solidFill>
                  <a:schemeClr val="bg1"/>
                </a:solidFill>
                <a:effectLst/>
                <a:latin typeface="Courier New" panose="02070309020205020404" pitchFamily="49" charset="0"/>
                <a:cs typeface="Courier New" panose="02070309020205020404" pitchFamily="49" charset="0"/>
              </a:rPr>
              <a:t>put-</a:t>
            </a:r>
            <a:r>
              <a:rPr lang="fr-FR" sz="1600" b="1" dirty="0" err="1">
                <a:solidFill>
                  <a:schemeClr val="bg1"/>
                </a:solidFill>
                <a:effectLst/>
                <a:latin typeface="Courier New" panose="02070309020205020404" pitchFamily="49" charset="0"/>
                <a:cs typeface="Courier New" panose="02070309020205020404" pitchFamily="49" charset="0"/>
              </a:rPr>
              <a:t>bucket</a:t>
            </a:r>
            <a:r>
              <a:rPr lang="fr-FR" sz="1600" b="1" dirty="0">
                <a:solidFill>
                  <a:schemeClr val="bg1"/>
                </a:solidFill>
                <a:effectLst/>
                <a:latin typeface="Courier New" panose="02070309020205020404" pitchFamily="49" charset="0"/>
                <a:cs typeface="Courier New" panose="02070309020205020404" pitchFamily="49" charset="0"/>
              </a:rPr>
              <a:t>-</a:t>
            </a:r>
            <a:r>
              <a:rPr lang="fr-FR" sz="1600" b="1" dirty="0" err="1">
                <a:solidFill>
                  <a:schemeClr val="bg1"/>
                </a:solidFill>
                <a:effectLst/>
                <a:latin typeface="Courier New" panose="02070309020205020404" pitchFamily="49" charset="0"/>
                <a:cs typeface="Courier New" panose="02070309020205020404" pitchFamily="49" charset="0"/>
              </a:rPr>
              <a:t>replication</a:t>
            </a:r>
            <a:r>
              <a:rPr lang="fr-FR" sz="1600" dirty="0">
                <a:solidFill>
                  <a:schemeClr val="bg1"/>
                </a:solidFill>
                <a:effectLst/>
                <a:latin typeface="Courier New" panose="02070309020205020404" pitchFamily="49" charset="0"/>
                <a:cs typeface="Courier New" panose="02070309020205020404" pitchFamily="49" charset="0"/>
              </a:rPr>
              <a:t> --</a:t>
            </a:r>
            <a:r>
              <a:rPr lang="fr-FR" sz="1600" dirty="0" err="1">
                <a:solidFill>
                  <a:schemeClr val="bg1"/>
                </a:solidFill>
                <a:effectLst/>
                <a:latin typeface="Courier New" panose="02070309020205020404" pitchFamily="49" charset="0"/>
                <a:cs typeface="Courier New" panose="02070309020205020404" pitchFamily="49" charset="0"/>
              </a:rPr>
              <a:t>bucket</a:t>
            </a:r>
            <a:r>
              <a:rPr lang="fr-FR" sz="1600" dirty="0">
                <a:solidFill>
                  <a:schemeClr val="bg1"/>
                </a:solidFill>
                <a:effectLst/>
                <a:latin typeface="Courier New" panose="02070309020205020404" pitchFamily="49" charset="0"/>
                <a:cs typeface="Courier New" panose="02070309020205020404" pitchFamily="49" charset="0"/>
              </a:rPr>
              <a:t> </a:t>
            </a:r>
            <a:r>
              <a:rPr lang="fr-FR" sz="1600" dirty="0" err="1">
                <a:solidFill>
                  <a:schemeClr val="bg1"/>
                </a:solidFill>
                <a:effectLst/>
                <a:latin typeface="Courier New" panose="02070309020205020404" pitchFamily="49" charset="0"/>
                <a:cs typeface="Courier New" panose="02070309020205020404" pitchFamily="49" charset="0"/>
              </a:rPr>
              <a:t>my</a:t>
            </a:r>
            <a:r>
              <a:rPr lang="fr-FR" sz="1600" dirty="0">
                <a:solidFill>
                  <a:schemeClr val="bg1"/>
                </a:solidFill>
                <a:effectLst/>
                <a:latin typeface="Courier New" panose="02070309020205020404" pitchFamily="49" charset="0"/>
                <a:cs typeface="Courier New" panose="02070309020205020404" pitchFamily="49" charset="0"/>
              </a:rPr>
              <a:t>-data --</a:t>
            </a:r>
            <a:r>
              <a:rPr lang="fr-FR" sz="1600" dirty="0" err="1">
                <a:solidFill>
                  <a:schemeClr val="bg1"/>
                </a:solidFill>
                <a:effectLst/>
                <a:latin typeface="Courier New" panose="02070309020205020404" pitchFamily="49" charset="0"/>
                <a:cs typeface="Courier New" panose="02070309020205020404" pitchFamily="49" charset="0"/>
              </a:rPr>
              <a:t>replication</a:t>
            </a:r>
            <a:r>
              <a:rPr lang="fr-FR" sz="1600" dirty="0">
                <a:solidFill>
                  <a:schemeClr val="bg1"/>
                </a:solidFill>
                <a:effectLst/>
                <a:latin typeface="Courier New" panose="02070309020205020404" pitchFamily="49" charset="0"/>
                <a:cs typeface="Courier New" panose="02070309020205020404" pitchFamily="49" charset="0"/>
              </a:rPr>
              <a:t>-configuration '{"Rules": [{"ID": "</a:t>
            </a:r>
            <a:r>
              <a:rPr lang="fr-FR" sz="1600" dirty="0" err="1">
                <a:solidFill>
                  <a:schemeClr val="bg1"/>
                </a:solidFill>
                <a:effectLst/>
                <a:latin typeface="Courier New" panose="02070309020205020404" pitchFamily="49" charset="0"/>
                <a:cs typeface="Courier New" panose="02070309020205020404" pitchFamily="49" charset="0"/>
              </a:rPr>
              <a:t>my-rule</a:t>
            </a:r>
            <a:r>
              <a:rPr lang="fr-FR" sz="1600" dirty="0">
                <a:solidFill>
                  <a:schemeClr val="bg1"/>
                </a:solidFill>
                <a:effectLst/>
                <a:latin typeface="Courier New" panose="02070309020205020404" pitchFamily="49" charset="0"/>
                <a:cs typeface="Courier New" panose="02070309020205020404" pitchFamily="49" charset="0"/>
              </a:rPr>
              <a:t>","</a:t>
            </a:r>
            <a:r>
              <a:rPr lang="fr-FR" sz="1600" dirty="0" err="1">
                <a:solidFill>
                  <a:schemeClr val="bg1"/>
                </a:solidFill>
                <a:effectLst/>
                <a:latin typeface="Courier New" panose="02070309020205020404" pitchFamily="49" charset="0"/>
                <a:cs typeface="Courier New" panose="02070309020205020404" pitchFamily="49" charset="0"/>
              </a:rPr>
              <a:t>Priority</a:t>
            </a:r>
            <a:r>
              <a:rPr lang="fr-FR" sz="1600" dirty="0">
                <a:solidFill>
                  <a:schemeClr val="bg1"/>
                </a:solidFill>
                <a:effectLst/>
                <a:latin typeface="Courier New" panose="02070309020205020404" pitchFamily="49" charset="0"/>
                <a:cs typeface="Courier New" panose="02070309020205020404" pitchFamily="49" charset="0"/>
              </a:rPr>
              <a:t>": 1,"Status": "</a:t>
            </a:r>
            <a:r>
              <a:rPr lang="fr-FR" sz="1600" dirty="0" err="1">
                <a:solidFill>
                  <a:schemeClr val="bg1"/>
                </a:solidFill>
                <a:effectLst/>
                <a:latin typeface="Courier New" panose="02070309020205020404" pitchFamily="49" charset="0"/>
                <a:cs typeface="Courier New" panose="02070309020205020404" pitchFamily="49" charset="0"/>
              </a:rPr>
              <a:t>Enabled</a:t>
            </a:r>
            <a:r>
              <a:rPr lang="fr-FR" sz="1600" dirty="0">
                <a:solidFill>
                  <a:schemeClr val="bg1"/>
                </a:solidFill>
                <a:effectLst/>
                <a:latin typeface="Courier New" panose="02070309020205020404" pitchFamily="49" charset="0"/>
                <a:cs typeface="Courier New" panose="02070309020205020404" pitchFamily="49" charset="0"/>
              </a:rPr>
              <a:t>","Destination": {"</a:t>
            </a:r>
            <a:r>
              <a:rPr lang="fr-FR" sz="1600" dirty="0" err="1">
                <a:solidFill>
                  <a:schemeClr val="bg1"/>
                </a:solidFill>
                <a:effectLst/>
                <a:latin typeface="Courier New" panose="02070309020205020404" pitchFamily="49" charset="0"/>
                <a:cs typeface="Courier New" panose="02070309020205020404" pitchFamily="49" charset="0"/>
              </a:rPr>
              <a:t>Bucket</a:t>
            </a:r>
            <a:r>
              <a:rPr lang="fr-FR" sz="1600" dirty="0">
                <a:solidFill>
                  <a:schemeClr val="bg1"/>
                </a:solidFill>
                <a:effectLst/>
                <a:latin typeface="Courier New" panose="02070309020205020404" pitchFamily="49" charset="0"/>
                <a:cs typeface="Courier New" panose="02070309020205020404" pitchFamily="49" charset="0"/>
              </a:rPr>
              <a:t>": "</a:t>
            </a:r>
            <a:r>
              <a:rPr lang="fr-FR" sz="1600" dirty="0" err="1">
                <a:solidFill>
                  <a:schemeClr val="bg1"/>
                </a:solidFill>
                <a:effectLst/>
                <a:latin typeface="Courier New" panose="02070309020205020404" pitchFamily="49" charset="0"/>
                <a:cs typeface="Courier New" panose="02070309020205020404" pitchFamily="49" charset="0"/>
              </a:rPr>
              <a:t>my</a:t>
            </a:r>
            <a:r>
              <a:rPr lang="fr-FR" sz="1600" dirty="0">
                <a:solidFill>
                  <a:schemeClr val="bg1"/>
                </a:solidFill>
                <a:effectLst/>
                <a:latin typeface="Courier New" panose="02070309020205020404" pitchFamily="49" charset="0"/>
                <a:cs typeface="Courier New" panose="02070309020205020404" pitchFamily="49" charset="0"/>
              </a:rPr>
              <a:t>-backup","</a:t>
            </a:r>
            <a:r>
              <a:rPr lang="fr-FR" sz="1600" dirty="0" err="1">
                <a:solidFill>
                  <a:schemeClr val="bg1"/>
                </a:solidFill>
                <a:effectLst/>
                <a:latin typeface="Courier New" panose="02070309020205020404" pitchFamily="49" charset="0"/>
                <a:cs typeface="Courier New" panose="02070309020205020404" pitchFamily="49" charset="0"/>
              </a:rPr>
              <a:t>StorageClass</a:t>
            </a:r>
            <a:r>
              <a:rPr lang="fr-FR" sz="1600" dirty="0">
                <a:solidFill>
                  <a:schemeClr val="bg1"/>
                </a:solidFill>
                <a:effectLst/>
                <a:latin typeface="Courier New" panose="02070309020205020404" pitchFamily="49" charset="0"/>
                <a:cs typeface="Courier New" panose="02070309020205020404" pitchFamily="49" charset="0"/>
              </a:rPr>
              <a:t>": "STANDARD"},"</a:t>
            </a:r>
            <a:r>
              <a:rPr lang="fr-FR" sz="1600" dirty="0" err="1">
                <a:solidFill>
                  <a:schemeClr val="bg1"/>
                </a:solidFill>
                <a:effectLst/>
                <a:latin typeface="Courier New" panose="02070309020205020404" pitchFamily="49" charset="0"/>
                <a:cs typeface="Courier New" panose="02070309020205020404" pitchFamily="49" charset="0"/>
              </a:rPr>
              <a:t>DeleteMarkerReplication</a:t>
            </a:r>
            <a:r>
              <a:rPr lang="fr-FR" sz="1600" dirty="0">
                <a:solidFill>
                  <a:schemeClr val="bg1"/>
                </a:solidFill>
                <a:effectLst/>
                <a:latin typeface="Courier New" panose="02070309020205020404" pitchFamily="49" charset="0"/>
                <a:cs typeface="Courier New" panose="02070309020205020404" pitchFamily="49" charset="0"/>
              </a:rPr>
              <a:t>": {"</a:t>
            </a:r>
            <a:r>
              <a:rPr lang="fr-FR" sz="1600" dirty="0" err="1">
                <a:solidFill>
                  <a:schemeClr val="bg1"/>
                </a:solidFill>
                <a:effectLst/>
                <a:latin typeface="Courier New" panose="02070309020205020404" pitchFamily="49" charset="0"/>
                <a:cs typeface="Courier New" panose="02070309020205020404" pitchFamily="49" charset="0"/>
              </a:rPr>
              <a:t>Status</a:t>
            </a:r>
            <a:r>
              <a:rPr lang="fr-FR" sz="1600" dirty="0">
                <a:solidFill>
                  <a:schemeClr val="bg1"/>
                </a:solidFill>
                <a:effectLst/>
                <a:latin typeface="Courier New" panose="02070309020205020404" pitchFamily="49" charset="0"/>
                <a:cs typeface="Courier New" panose="02070309020205020404" pitchFamily="49" charset="0"/>
              </a:rPr>
              <a:t>": "</a:t>
            </a:r>
            <a:r>
              <a:rPr lang="fr-FR" sz="1600" dirty="0" err="1">
                <a:solidFill>
                  <a:schemeClr val="bg1"/>
                </a:solidFill>
                <a:effectLst/>
                <a:latin typeface="Courier New" panose="02070309020205020404" pitchFamily="49" charset="0"/>
                <a:cs typeface="Courier New" panose="02070309020205020404" pitchFamily="49" charset="0"/>
              </a:rPr>
              <a:t>Enabled</a:t>
            </a:r>
            <a:r>
              <a:rPr lang="fr-FR" sz="1600" dirty="0">
                <a:solidFill>
                  <a:schemeClr val="bg1"/>
                </a:solidFill>
                <a:effectLst/>
                <a:latin typeface="Courier New" panose="02070309020205020404" pitchFamily="49" charset="0"/>
                <a:cs typeface="Courier New" panose="02070309020205020404" pitchFamily="49" charset="0"/>
              </a:rPr>
              <a:t>"}}]}'</a:t>
            </a:r>
          </a:p>
          <a:p>
            <a:endParaRPr lang="fr-FR" sz="2400" b="1" dirty="0">
              <a:solidFill>
                <a:schemeClr val="bg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9625931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ZoneTexte 5">
            <a:extLst>
              <a:ext uri="{FF2B5EF4-FFF2-40B4-BE49-F238E27FC236}">
                <a16:creationId xmlns:a16="http://schemas.microsoft.com/office/drawing/2014/main" id="{100B1431-582B-2951-099B-AB22CB24309D}"/>
              </a:ext>
            </a:extLst>
          </p:cNvPr>
          <p:cNvSpPr txBox="1"/>
          <p:nvPr/>
        </p:nvSpPr>
        <p:spPr>
          <a:xfrm>
            <a:off x="653858" y="463752"/>
            <a:ext cx="5872895" cy="630942"/>
          </a:xfrm>
          <a:prstGeom prst="rect">
            <a:avLst/>
          </a:prstGeom>
          <a:noFill/>
        </p:spPr>
        <p:txBody>
          <a:bodyPr wrap="square" rtlCol="0">
            <a:spAutoFit/>
          </a:bodyPr>
          <a:lstStyle/>
          <a:p>
            <a:r>
              <a:rPr lang="fr-FR" sz="3500" b="1" dirty="0">
                <a:latin typeface="Source Sans Pro" panose="020B0503030403020204" pitchFamily="34" charset="77"/>
              </a:rPr>
              <a:t>Rule n°4 - </a:t>
            </a:r>
            <a:r>
              <a:rPr lang="fr-FR" sz="3500" b="1" dirty="0" err="1">
                <a:latin typeface="Source Sans Pro" panose="020B0503030403020204" pitchFamily="34" charset="77"/>
              </a:rPr>
              <a:t>encryption</a:t>
            </a:r>
            <a:endParaRPr lang="fr-FR" sz="3500" b="1" dirty="0">
              <a:latin typeface="Source Sans Pro" panose="020B0503030403020204" pitchFamily="34" charset="77"/>
            </a:endParaRPr>
          </a:p>
        </p:txBody>
      </p:sp>
      <p:sp>
        <p:nvSpPr>
          <p:cNvPr id="21" name="Rectangle 20">
            <a:extLst>
              <a:ext uri="{FF2B5EF4-FFF2-40B4-BE49-F238E27FC236}">
                <a16:creationId xmlns:a16="http://schemas.microsoft.com/office/drawing/2014/main" id="{5DA2522A-808C-3D4A-7EA5-9836D95917C5}"/>
              </a:ext>
            </a:extLst>
          </p:cNvPr>
          <p:cNvSpPr/>
          <p:nvPr/>
        </p:nvSpPr>
        <p:spPr>
          <a:xfrm>
            <a:off x="-289932" y="1248937"/>
            <a:ext cx="13080381" cy="1133693"/>
          </a:xfrm>
          <a:prstGeom prst="rect">
            <a:avLst/>
          </a:prstGeom>
          <a:solidFill>
            <a:srgbClr val="050D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ZoneTexte 16">
            <a:extLst>
              <a:ext uri="{FF2B5EF4-FFF2-40B4-BE49-F238E27FC236}">
                <a16:creationId xmlns:a16="http://schemas.microsoft.com/office/drawing/2014/main" id="{46C85533-1B93-5638-9A4C-844FA58DCBC2}"/>
              </a:ext>
            </a:extLst>
          </p:cNvPr>
          <p:cNvSpPr txBox="1"/>
          <p:nvPr/>
        </p:nvSpPr>
        <p:spPr>
          <a:xfrm>
            <a:off x="174702" y="1499571"/>
            <a:ext cx="11842595" cy="584775"/>
          </a:xfrm>
          <a:prstGeom prst="rect">
            <a:avLst/>
          </a:prstGeom>
          <a:noFill/>
        </p:spPr>
        <p:txBody>
          <a:bodyPr wrap="square" rtlCol="0">
            <a:spAutoFit/>
          </a:bodyPr>
          <a:lstStyle/>
          <a:p>
            <a:pPr algn="ctr"/>
            <a:r>
              <a:rPr lang="fr-FR" sz="1600" dirty="0">
                <a:solidFill>
                  <a:schemeClr val="bg1"/>
                </a:solidFill>
              </a:rPr>
              <a:t> </a:t>
            </a:r>
            <a:r>
              <a:rPr lang="fr-FR" sz="1600" dirty="0" err="1">
                <a:solidFill>
                  <a:schemeClr val="bg1"/>
                </a:solidFill>
                <a:latin typeface="Courier New" panose="02070309020205020404" pitchFamily="49" charset="0"/>
                <a:cs typeface="Courier New" panose="02070309020205020404" pitchFamily="49" charset="0"/>
              </a:rPr>
              <a:t>aws</a:t>
            </a:r>
            <a:r>
              <a:rPr lang="fr-FR" sz="1600" dirty="0">
                <a:solidFill>
                  <a:schemeClr val="bg1"/>
                </a:solidFill>
                <a:latin typeface="Courier New" panose="02070309020205020404" pitchFamily="49" charset="0"/>
                <a:cs typeface="Courier New" panose="02070309020205020404" pitchFamily="49" charset="0"/>
              </a:rPr>
              <a:t> s3api put-</a:t>
            </a:r>
            <a:r>
              <a:rPr lang="fr-FR" sz="1600" dirty="0" err="1">
                <a:solidFill>
                  <a:schemeClr val="bg1"/>
                </a:solidFill>
                <a:latin typeface="Courier New" panose="02070309020205020404" pitchFamily="49" charset="0"/>
                <a:cs typeface="Courier New" panose="02070309020205020404" pitchFamily="49" charset="0"/>
              </a:rPr>
              <a:t>object</a:t>
            </a:r>
            <a:r>
              <a:rPr lang="fr-FR" sz="1600" dirty="0">
                <a:solidFill>
                  <a:schemeClr val="bg1"/>
                </a:solidFill>
                <a:latin typeface="Courier New" panose="02070309020205020404" pitchFamily="49" charset="0"/>
                <a:cs typeface="Courier New" panose="02070309020205020404" pitchFamily="49" charset="0"/>
              </a:rPr>
              <a:t> \ --body /</a:t>
            </a:r>
            <a:r>
              <a:rPr lang="fr-FR" sz="1600" dirty="0" err="1">
                <a:solidFill>
                  <a:schemeClr val="bg1"/>
                </a:solidFill>
                <a:latin typeface="Courier New" panose="02070309020205020404" pitchFamily="49" charset="0"/>
                <a:cs typeface="Courier New" panose="02070309020205020404" pitchFamily="49" charset="0"/>
              </a:rPr>
              <a:t>etc</a:t>
            </a:r>
            <a:r>
              <a:rPr lang="fr-FR" sz="1600" dirty="0">
                <a:solidFill>
                  <a:schemeClr val="bg1"/>
                </a:solidFill>
                <a:latin typeface="Courier New" panose="02070309020205020404" pitchFamily="49" charset="0"/>
                <a:cs typeface="Courier New" panose="02070309020205020404" pitchFamily="49" charset="0"/>
              </a:rPr>
              <a:t>/</a:t>
            </a:r>
            <a:r>
              <a:rPr lang="fr-FR" sz="1600" dirty="0" err="1">
                <a:solidFill>
                  <a:schemeClr val="bg1"/>
                </a:solidFill>
                <a:latin typeface="Courier New" panose="02070309020205020404" pitchFamily="49" charset="0"/>
                <a:cs typeface="Courier New" panose="02070309020205020404" pitchFamily="49" charset="0"/>
              </a:rPr>
              <a:t>my-object</a:t>
            </a:r>
            <a:r>
              <a:rPr lang="fr-FR" sz="1600" dirty="0">
                <a:solidFill>
                  <a:schemeClr val="bg1"/>
                </a:solidFill>
                <a:latin typeface="Courier New" panose="02070309020205020404" pitchFamily="49" charset="0"/>
                <a:cs typeface="Courier New" panose="02070309020205020404" pitchFamily="49" charset="0"/>
              </a:rPr>
              <a:t> \ --</a:t>
            </a:r>
            <a:r>
              <a:rPr lang="fr-FR" sz="1600" dirty="0" err="1">
                <a:solidFill>
                  <a:schemeClr val="bg1"/>
                </a:solidFill>
                <a:latin typeface="Courier New" panose="02070309020205020404" pitchFamily="49" charset="0"/>
                <a:cs typeface="Courier New" panose="02070309020205020404" pitchFamily="49" charset="0"/>
              </a:rPr>
              <a:t>bucket</a:t>
            </a:r>
            <a:r>
              <a:rPr lang="fr-FR" sz="1600" dirty="0">
                <a:solidFill>
                  <a:schemeClr val="bg1"/>
                </a:solidFill>
                <a:latin typeface="Courier New" panose="02070309020205020404" pitchFamily="49" charset="0"/>
                <a:cs typeface="Courier New" panose="02070309020205020404" pitchFamily="49" charset="0"/>
              </a:rPr>
              <a:t> &lt;</a:t>
            </a:r>
            <a:r>
              <a:rPr lang="fr-FR" sz="1600" dirty="0" err="1">
                <a:solidFill>
                  <a:schemeClr val="bg1"/>
                </a:solidFill>
                <a:latin typeface="Courier New" panose="02070309020205020404" pitchFamily="49" charset="0"/>
                <a:cs typeface="Courier New" panose="02070309020205020404" pitchFamily="49" charset="0"/>
              </a:rPr>
              <a:t>bucket_name</a:t>
            </a:r>
            <a:r>
              <a:rPr lang="fr-FR" sz="1600" dirty="0">
                <a:solidFill>
                  <a:schemeClr val="bg1"/>
                </a:solidFill>
                <a:latin typeface="Courier New" panose="02070309020205020404" pitchFamily="49" charset="0"/>
                <a:cs typeface="Courier New" panose="02070309020205020404" pitchFamily="49" charset="0"/>
              </a:rPr>
              <a:t>&gt; \ </a:t>
            </a:r>
            <a:r>
              <a:rPr lang="fr-FR" sz="1600" b="1" dirty="0">
                <a:solidFill>
                  <a:schemeClr val="bg1"/>
                </a:solidFill>
                <a:latin typeface="Courier New" panose="02070309020205020404" pitchFamily="49" charset="0"/>
                <a:cs typeface="Courier New" panose="02070309020205020404" pitchFamily="49" charset="0"/>
              </a:rPr>
              <a:t>--key </a:t>
            </a:r>
            <a:r>
              <a:rPr lang="fr-FR" sz="1600" b="1" dirty="0" err="1">
                <a:solidFill>
                  <a:schemeClr val="bg1"/>
                </a:solidFill>
                <a:latin typeface="Courier New" panose="02070309020205020404" pitchFamily="49" charset="0"/>
                <a:cs typeface="Courier New" panose="02070309020205020404" pitchFamily="49" charset="0"/>
              </a:rPr>
              <a:t>encrypt_my-object</a:t>
            </a:r>
            <a:r>
              <a:rPr lang="fr-FR" sz="1600" b="1" dirty="0">
                <a:solidFill>
                  <a:schemeClr val="bg1"/>
                </a:solidFill>
                <a:latin typeface="Courier New" panose="02070309020205020404" pitchFamily="49" charset="0"/>
                <a:cs typeface="Courier New" panose="02070309020205020404" pitchFamily="49" charset="0"/>
              </a:rPr>
              <a:t> </a:t>
            </a:r>
            <a:r>
              <a:rPr lang="fr-FR" sz="1600" dirty="0">
                <a:solidFill>
                  <a:schemeClr val="bg1"/>
                </a:solidFill>
                <a:latin typeface="Courier New" panose="02070309020205020404" pitchFamily="49" charset="0"/>
                <a:cs typeface="Courier New" panose="02070309020205020404" pitchFamily="49" charset="0"/>
              </a:rPr>
              <a:t>\ --</a:t>
            </a:r>
            <a:r>
              <a:rPr lang="fr-FR" sz="1600" dirty="0" err="1">
                <a:solidFill>
                  <a:schemeClr val="bg1"/>
                </a:solidFill>
                <a:latin typeface="Courier New" panose="02070309020205020404" pitchFamily="49" charset="0"/>
                <a:cs typeface="Courier New" panose="02070309020205020404" pitchFamily="49" charset="0"/>
              </a:rPr>
              <a:t>sse-customer-algorithm</a:t>
            </a:r>
            <a:r>
              <a:rPr lang="fr-FR" sz="1600" dirty="0">
                <a:solidFill>
                  <a:schemeClr val="bg1"/>
                </a:solidFill>
                <a:latin typeface="Courier New" panose="02070309020205020404" pitchFamily="49" charset="0"/>
                <a:cs typeface="Courier New" panose="02070309020205020404" pitchFamily="49" charset="0"/>
              </a:rPr>
              <a:t> AES256 \ --</a:t>
            </a:r>
            <a:r>
              <a:rPr lang="fr-FR" sz="1600" dirty="0" err="1">
                <a:solidFill>
                  <a:schemeClr val="bg1"/>
                </a:solidFill>
                <a:latin typeface="Courier New" panose="02070309020205020404" pitchFamily="49" charset="0"/>
                <a:cs typeface="Courier New" panose="02070309020205020404" pitchFamily="49" charset="0"/>
              </a:rPr>
              <a:t>sse</a:t>
            </a:r>
            <a:r>
              <a:rPr lang="fr-FR" sz="1600" dirty="0">
                <a:solidFill>
                  <a:schemeClr val="bg1"/>
                </a:solidFill>
                <a:latin typeface="Courier New" panose="02070309020205020404" pitchFamily="49" charset="0"/>
                <a:cs typeface="Courier New" panose="02070309020205020404" pitchFamily="49" charset="0"/>
              </a:rPr>
              <a:t>-</a:t>
            </a:r>
            <a:r>
              <a:rPr lang="fr-FR" sz="1600" dirty="0" err="1">
                <a:solidFill>
                  <a:schemeClr val="bg1"/>
                </a:solidFill>
                <a:latin typeface="Courier New" panose="02070309020205020404" pitchFamily="49" charset="0"/>
                <a:cs typeface="Courier New" panose="02070309020205020404" pitchFamily="49" charset="0"/>
              </a:rPr>
              <a:t>customer</a:t>
            </a:r>
            <a:r>
              <a:rPr lang="fr-FR" sz="1600" dirty="0">
                <a:solidFill>
                  <a:schemeClr val="bg1"/>
                </a:solidFill>
                <a:latin typeface="Courier New" panose="02070309020205020404" pitchFamily="49" charset="0"/>
                <a:cs typeface="Courier New" panose="02070309020205020404" pitchFamily="49" charset="0"/>
              </a:rPr>
              <a:t>-key $</a:t>
            </a:r>
            <a:r>
              <a:rPr lang="fr-FR" sz="1600" dirty="0" err="1">
                <a:solidFill>
                  <a:schemeClr val="bg1"/>
                </a:solidFill>
                <a:latin typeface="Courier New" panose="02070309020205020404" pitchFamily="49" charset="0"/>
                <a:cs typeface="Courier New" panose="02070309020205020404" pitchFamily="49" charset="0"/>
              </a:rPr>
              <a:t>encKey</a:t>
            </a:r>
            <a:r>
              <a:rPr lang="fr-FR" sz="1600" dirty="0">
                <a:solidFill>
                  <a:schemeClr val="bg1"/>
                </a:solidFill>
                <a:latin typeface="Courier New" panose="02070309020205020404" pitchFamily="49" charset="0"/>
                <a:cs typeface="Courier New" panose="02070309020205020404" pitchFamily="49" charset="0"/>
              </a:rPr>
              <a:t> \ --sse-customer-key-md5 $md5Key</a:t>
            </a:r>
          </a:p>
        </p:txBody>
      </p:sp>
      <p:pic>
        <p:nvPicPr>
          <p:cNvPr id="3" name="Graphique 2" descr="Dossier contour">
            <a:extLst>
              <a:ext uri="{FF2B5EF4-FFF2-40B4-BE49-F238E27FC236}">
                <a16:creationId xmlns:a16="http://schemas.microsoft.com/office/drawing/2014/main" id="{33833095-DAAC-7287-40A4-714B90AB5DA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583767" y="3543766"/>
            <a:ext cx="914400" cy="914400"/>
          </a:xfrm>
          <a:prstGeom prst="rect">
            <a:avLst/>
          </a:prstGeom>
        </p:spPr>
      </p:pic>
      <p:pic>
        <p:nvPicPr>
          <p:cNvPr id="7" name="Graphique 6" descr="Boîte de réception contour">
            <a:extLst>
              <a:ext uri="{FF2B5EF4-FFF2-40B4-BE49-F238E27FC236}">
                <a16:creationId xmlns:a16="http://schemas.microsoft.com/office/drawing/2014/main" id="{CFCCDCC6-1551-CDA1-B689-6963835C789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779435" y="3560971"/>
            <a:ext cx="914400" cy="914400"/>
          </a:xfrm>
          <a:prstGeom prst="rect">
            <a:avLst/>
          </a:prstGeom>
        </p:spPr>
      </p:pic>
      <p:sp>
        <p:nvSpPr>
          <p:cNvPr id="12" name="ZoneTexte 11">
            <a:extLst>
              <a:ext uri="{FF2B5EF4-FFF2-40B4-BE49-F238E27FC236}">
                <a16:creationId xmlns:a16="http://schemas.microsoft.com/office/drawing/2014/main" id="{7D93FA01-734C-A8BD-F324-C04A9C59A675}"/>
              </a:ext>
            </a:extLst>
          </p:cNvPr>
          <p:cNvSpPr txBox="1"/>
          <p:nvPr/>
        </p:nvSpPr>
        <p:spPr>
          <a:xfrm>
            <a:off x="2071149" y="4683608"/>
            <a:ext cx="1844223" cy="369332"/>
          </a:xfrm>
          <a:prstGeom prst="rect">
            <a:avLst/>
          </a:prstGeom>
          <a:noFill/>
        </p:spPr>
        <p:txBody>
          <a:bodyPr wrap="none" rtlCol="0">
            <a:spAutoFit/>
          </a:bodyPr>
          <a:lstStyle/>
          <a:p>
            <a:r>
              <a:rPr lang="fr-FR" dirty="0" err="1"/>
              <a:t>Encryption</a:t>
            </a:r>
            <a:r>
              <a:rPr lang="fr-FR" dirty="0"/>
              <a:t> at </a:t>
            </a:r>
            <a:r>
              <a:rPr lang="fr-FR" dirty="0" err="1"/>
              <a:t>rest</a:t>
            </a:r>
            <a:endParaRPr lang="fr-FR" dirty="0"/>
          </a:p>
        </p:txBody>
      </p:sp>
      <p:sp>
        <p:nvSpPr>
          <p:cNvPr id="22" name="ZoneTexte 21">
            <a:extLst>
              <a:ext uri="{FF2B5EF4-FFF2-40B4-BE49-F238E27FC236}">
                <a16:creationId xmlns:a16="http://schemas.microsoft.com/office/drawing/2014/main" id="{78130AD0-345D-D96B-652C-49065C1A20DC}"/>
              </a:ext>
            </a:extLst>
          </p:cNvPr>
          <p:cNvSpPr txBox="1"/>
          <p:nvPr/>
        </p:nvSpPr>
        <p:spPr>
          <a:xfrm>
            <a:off x="7314523" y="4793177"/>
            <a:ext cx="2081211" cy="369332"/>
          </a:xfrm>
          <a:prstGeom prst="rect">
            <a:avLst/>
          </a:prstGeom>
          <a:noFill/>
        </p:spPr>
        <p:txBody>
          <a:bodyPr wrap="none" rtlCol="0">
            <a:spAutoFit/>
          </a:bodyPr>
          <a:lstStyle/>
          <a:p>
            <a:r>
              <a:rPr lang="fr-FR" dirty="0" err="1"/>
              <a:t>Encryption</a:t>
            </a:r>
            <a:r>
              <a:rPr lang="fr-FR" dirty="0"/>
              <a:t> in transit</a:t>
            </a:r>
          </a:p>
        </p:txBody>
      </p:sp>
      <p:sp>
        <p:nvSpPr>
          <p:cNvPr id="13" name="ZoneTexte 12">
            <a:extLst>
              <a:ext uri="{FF2B5EF4-FFF2-40B4-BE49-F238E27FC236}">
                <a16:creationId xmlns:a16="http://schemas.microsoft.com/office/drawing/2014/main" id="{FA3A5C27-96C0-6C2C-4849-0E170BF23D12}"/>
              </a:ext>
            </a:extLst>
          </p:cNvPr>
          <p:cNvSpPr txBox="1"/>
          <p:nvPr/>
        </p:nvSpPr>
        <p:spPr>
          <a:xfrm>
            <a:off x="1461192" y="5358429"/>
            <a:ext cx="3796608" cy="830997"/>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fr-FR" dirty="0"/>
              <a:t>SSE-C : </a:t>
            </a:r>
            <a:r>
              <a:rPr lang="fr-FR" dirty="0" err="1"/>
              <a:t>with</a:t>
            </a:r>
            <a:r>
              <a:rPr lang="fr-FR" dirty="0"/>
              <a:t> </a:t>
            </a:r>
            <a:r>
              <a:rPr lang="fr-FR" dirty="0" err="1"/>
              <a:t>customer</a:t>
            </a:r>
            <a:r>
              <a:rPr lang="fr-FR" dirty="0"/>
              <a:t> key</a:t>
            </a:r>
          </a:p>
          <a:p>
            <a:pPr algn="ctr"/>
            <a:r>
              <a:rPr lang="fr-FR" dirty="0" err="1"/>
              <a:t>Based</a:t>
            </a:r>
            <a:r>
              <a:rPr lang="fr-FR" dirty="0"/>
              <a:t> on AES-256 </a:t>
            </a:r>
          </a:p>
        </p:txBody>
      </p:sp>
      <p:sp>
        <p:nvSpPr>
          <p:cNvPr id="14" name="ZoneTexte 13">
            <a:extLst>
              <a:ext uri="{FF2B5EF4-FFF2-40B4-BE49-F238E27FC236}">
                <a16:creationId xmlns:a16="http://schemas.microsoft.com/office/drawing/2014/main" id="{C8E42FCF-4FA0-C9E9-49C8-B641D5F133D2}"/>
              </a:ext>
            </a:extLst>
          </p:cNvPr>
          <p:cNvSpPr txBox="1"/>
          <p:nvPr/>
        </p:nvSpPr>
        <p:spPr>
          <a:xfrm>
            <a:off x="4844474" y="3088559"/>
            <a:ext cx="1951688" cy="369332"/>
          </a:xfrm>
          <a:prstGeom prst="rect">
            <a:avLst/>
          </a:prstGeom>
          <a:noFill/>
        </p:spPr>
        <p:txBody>
          <a:bodyPr wrap="none" rtlCol="0">
            <a:spAutoFit/>
          </a:bodyPr>
          <a:lstStyle/>
          <a:p>
            <a:r>
              <a:rPr lang="fr-FR" b="1" dirty="0" err="1"/>
              <a:t>Encrypt</a:t>
            </a:r>
            <a:r>
              <a:rPr lang="fr-FR" b="1" dirty="0"/>
              <a:t> </a:t>
            </a:r>
            <a:r>
              <a:rPr lang="fr-FR" b="1" dirty="0" err="1"/>
              <a:t>your</a:t>
            </a:r>
            <a:r>
              <a:rPr lang="fr-FR" b="1" dirty="0"/>
              <a:t> data </a:t>
            </a:r>
          </a:p>
        </p:txBody>
      </p:sp>
      <p:sp>
        <p:nvSpPr>
          <p:cNvPr id="27" name="ZoneTexte 26">
            <a:extLst>
              <a:ext uri="{FF2B5EF4-FFF2-40B4-BE49-F238E27FC236}">
                <a16:creationId xmlns:a16="http://schemas.microsoft.com/office/drawing/2014/main" id="{6FF32DED-EFBA-24D2-8040-44AFC3E67259}"/>
              </a:ext>
            </a:extLst>
          </p:cNvPr>
          <p:cNvSpPr txBox="1"/>
          <p:nvPr/>
        </p:nvSpPr>
        <p:spPr>
          <a:xfrm>
            <a:off x="6809616" y="5419001"/>
            <a:ext cx="3796607" cy="830997"/>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fr-FR" dirty="0" err="1"/>
              <a:t>Cli</a:t>
            </a:r>
            <a:r>
              <a:rPr lang="fr-FR" dirty="0"/>
              <a:t>, Api </a:t>
            </a:r>
            <a:r>
              <a:rPr lang="fr-FR" dirty="0" err="1"/>
              <a:t>with</a:t>
            </a:r>
            <a:r>
              <a:rPr lang="fr-FR" dirty="0"/>
              <a:t> Https / TLS</a:t>
            </a:r>
          </a:p>
          <a:p>
            <a:pPr algn="ctr"/>
            <a:r>
              <a:rPr lang="fr-FR" dirty="0"/>
              <a:t> </a:t>
            </a:r>
          </a:p>
        </p:txBody>
      </p:sp>
    </p:spTree>
    <p:extLst>
      <p:ext uri="{BB962C8B-B14F-4D97-AF65-F5344CB8AC3E}">
        <p14:creationId xmlns:p14="http://schemas.microsoft.com/office/powerpoint/2010/main" val="24391001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ZoneTexte 5">
            <a:extLst>
              <a:ext uri="{FF2B5EF4-FFF2-40B4-BE49-F238E27FC236}">
                <a16:creationId xmlns:a16="http://schemas.microsoft.com/office/drawing/2014/main" id="{100B1431-582B-2951-099B-AB22CB24309D}"/>
              </a:ext>
            </a:extLst>
          </p:cNvPr>
          <p:cNvSpPr txBox="1"/>
          <p:nvPr/>
        </p:nvSpPr>
        <p:spPr>
          <a:xfrm>
            <a:off x="653858" y="463752"/>
            <a:ext cx="5872895" cy="630942"/>
          </a:xfrm>
          <a:prstGeom prst="rect">
            <a:avLst/>
          </a:prstGeom>
          <a:noFill/>
        </p:spPr>
        <p:txBody>
          <a:bodyPr wrap="square" rtlCol="0">
            <a:spAutoFit/>
          </a:bodyPr>
          <a:lstStyle/>
          <a:p>
            <a:r>
              <a:rPr lang="fr-FR" sz="3500" b="1" dirty="0">
                <a:latin typeface="Source Sans Pro" panose="020B0503030403020204" pitchFamily="34" charset="77"/>
              </a:rPr>
              <a:t>Rule n°5 - user </a:t>
            </a:r>
            <a:r>
              <a:rPr lang="fr-FR" sz="3500" b="1" dirty="0" err="1">
                <a:latin typeface="Source Sans Pro" panose="020B0503030403020204" pitchFamily="34" charset="77"/>
              </a:rPr>
              <a:t>policies</a:t>
            </a:r>
            <a:r>
              <a:rPr lang="fr-FR" sz="3500" b="1" dirty="0">
                <a:latin typeface="Source Sans Pro" panose="020B0503030403020204" pitchFamily="34" charset="77"/>
              </a:rPr>
              <a:t> </a:t>
            </a:r>
          </a:p>
        </p:txBody>
      </p:sp>
      <p:sp>
        <p:nvSpPr>
          <p:cNvPr id="4" name="ZoneTexte 3">
            <a:extLst>
              <a:ext uri="{FF2B5EF4-FFF2-40B4-BE49-F238E27FC236}">
                <a16:creationId xmlns:a16="http://schemas.microsoft.com/office/drawing/2014/main" id="{F73151DE-295F-FA2C-441A-EAFAD5B6BDF6}"/>
              </a:ext>
            </a:extLst>
          </p:cNvPr>
          <p:cNvSpPr txBox="1"/>
          <p:nvPr/>
        </p:nvSpPr>
        <p:spPr>
          <a:xfrm>
            <a:off x="8214979" y="4013308"/>
            <a:ext cx="4707897" cy="1477328"/>
          </a:xfrm>
          <a:prstGeom prst="rect">
            <a:avLst/>
          </a:prstGeom>
          <a:noFill/>
        </p:spPr>
        <p:txBody>
          <a:bodyPr wrap="square" rtlCol="0">
            <a:spAutoFit/>
          </a:bodyPr>
          <a:lstStyle/>
          <a:p>
            <a:r>
              <a:rPr lang="fr-FR" dirty="0">
                <a:effectLst/>
                <a:latin typeface="Courier New" panose="02070309020205020404" pitchFamily="49" charset="0"/>
              </a:rPr>
              <a:t>{</a:t>
            </a:r>
            <a:r>
              <a:rPr lang="fr-FR" dirty="0"/>
              <a:t> </a:t>
            </a:r>
            <a:r>
              <a:rPr lang="fr-FR" b="1" dirty="0">
                <a:effectLst/>
                <a:latin typeface="Courier New" panose="02070309020205020404" pitchFamily="49" charset="0"/>
              </a:rPr>
              <a:t>"</a:t>
            </a:r>
            <a:r>
              <a:rPr lang="fr-FR" b="1" dirty="0" err="1">
                <a:effectLst/>
                <a:latin typeface="Courier New" panose="02070309020205020404" pitchFamily="49" charset="0"/>
              </a:rPr>
              <a:t>Statement</a:t>
            </a:r>
            <a:r>
              <a:rPr lang="fr-FR" b="1" dirty="0">
                <a:effectLst/>
                <a:latin typeface="Courier New" panose="02070309020205020404" pitchFamily="49" charset="0"/>
              </a:rPr>
              <a:t>"</a:t>
            </a:r>
            <a:r>
              <a:rPr lang="fr-FR" dirty="0">
                <a:effectLst/>
                <a:latin typeface="Courier New" panose="02070309020205020404" pitchFamily="49" charset="0"/>
              </a:rPr>
              <a:t>:[{</a:t>
            </a:r>
            <a:r>
              <a:rPr lang="fr-FR" dirty="0"/>
              <a:t> </a:t>
            </a:r>
            <a:r>
              <a:rPr lang="fr-FR" b="1" dirty="0">
                <a:effectLst/>
                <a:latin typeface="Courier New" panose="02070309020205020404" pitchFamily="49" charset="0"/>
              </a:rPr>
              <a:t>"Sid"</a:t>
            </a:r>
            <a:r>
              <a:rPr lang="fr-FR" dirty="0">
                <a:effectLst/>
                <a:latin typeface="Courier New" panose="02070309020205020404" pitchFamily="49" charset="0"/>
              </a:rPr>
              <a:t>:"</a:t>
            </a:r>
            <a:r>
              <a:rPr lang="fr-FR" dirty="0" err="1">
                <a:effectLst/>
                <a:latin typeface="Courier New" panose="02070309020205020404" pitchFamily="49" charset="0"/>
              </a:rPr>
              <a:t>FullAccess</a:t>
            </a:r>
            <a:r>
              <a:rPr lang="fr-FR" dirty="0">
                <a:effectLst/>
                <a:latin typeface="Courier New" panose="02070309020205020404" pitchFamily="49" charset="0"/>
              </a:rPr>
              <a:t>",</a:t>
            </a:r>
            <a:r>
              <a:rPr lang="fr-FR" dirty="0"/>
              <a:t> </a:t>
            </a:r>
            <a:r>
              <a:rPr lang="fr-FR" b="1" dirty="0">
                <a:effectLst/>
                <a:latin typeface="Courier New" panose="02070309020205020404" pitchFamily="49" charset="0"/>
              </a:rPr>
              <a:t>"</a:t>
            </a:r>
            <a:r>
              <a:rPr lang="fr-FR" b="1" dirty="0" err="1">
                <a:effectLst/>
                <a:latin typeface="Courier New" panose="02070309020205020404" pitchFamily="49" charset="0"/>
              </a:rPr>
              <a:t>Effect</a:t>
            </a:r>
            <a:r>
              <a:rPr lang="fr-FR" b="1" dirty="0">
                <a:effectLst/>
                <a:latin typeface="Courier New" panose="02070309020205020404" pitchFamily="49" charset="0"/>
              </a:rPr>
              <a:t>"</a:t>
            </a:r>
            <a:r>
              <a:rPr lang="fr-FR" dirty="0">
                <a:effectLst/>
                <a:latin typeface="Courier New" panose="02070309020205020404" pitchFamily="49" charset="0"/>
              </a:rPr>
              <a:t>:"</a:t>
            </a:r>
            <a:r>
              <a:rPr lang="fr-FR" dirty="0" err="1">
                <a:effectLst/>
                <a:latin typeface="Courier New" panose="02070309020205020404" pitchFamily="49" charset="0"/>
              </a:rPr>
              <a:t>Allow</a:t>
            </a:r>
            <a:r>
              <a:rPr lang="fr-FR" dirty="0">
                <a:effectLst/>
                <a:latin typeface="Courier New" panose="02070309020205020404" pitchFamily="49" charset="0"/>
              </a:rPr>
              <a:t>",</a:t>
            </a:r>
            <a:r>
              <a:rPr lang="fr-FR" dirty="0"/>
              <a:t> </a:t>
            </a:r>
            <a:r>
              <a:rPr lang="fr-FR" b="1" dirty="0">
                <a:effectLst/>
                <a:latin typeface="Courier New" panose="02070309020205020404" pitchFamily="49" charset="0"/>
              </a:rPr>
              <a:t>"Action"</a:t>
            </a:r>
            <a:r>
              <a:rPr lang="fr-FR" dirty="0">
                <a:effectLst/>
                <a:latin typeface="Courier New" panose="02070309020205020404" pitchFamily="49" charset="0"/>
              </a:rPr>
              <a:t>:["s3:*"],</a:t>
            </a:r>
            <a:r>
              <a:rPr lang="fr-FR" dirty="0"/>
              <a:t> </a:t>
            </a:r>
            <a:r>
              <a:rPr lang="fr-FR" b="1" dirty="0">
                <a:effectLst/>
                <a:latin typeface="Courier New" panose="02070309020205020404" pitchFamily="49" charset="0"/>
              </a:rPr>
              <a:t>"Resource"</a:t>
            </a:r>
            <a:r>
              <a:rPr lang="fr-FR" dirty="0">
                <a:effectLst/>
                <a:latin typeface="Courier New" panose="02070309020205020404" pitchFamily="49" charset="0"/>
              </a:rPr>
              <a:t>:["*"]</a:t>
            </a:r>
            <a:r>
              <a:rPr lang="fr-FR" dirty="0"/>
              <a:t> </a:t>
            </a:r>
            <a:r>
              <a:rPr lang="fr-FR" dirty="0">
                <a:effectLst/>
                <a:latin typeface="Courier New" panose="02070309020205020404" pitchFamily="49" charset="0"/>
              </a:rPr>
              <a:t>}]</a:t>
            </a:r>
            <a:r>
              <a:rPr lang="fr-FR" dirty="0"/>
              <a:t> </a:t>
            </a:r>
            <a:r>
              <a:rPr lang="fr-FR" dirty="0">
                <a:effectLst/>
                <a:latin typeface="Courier New" panose="02070309020205020404" pitchFamily="49" charset="0"/>
              </a:rPr>
              <a:t>}</a:t>
            </a:r>
            <a:endParaRPr lang="fr-FR" dirty="0"/>
          </a:p>
        </p:txBody>
      </p:sp>
      <p:sp>
        <p:nvSpPr>
          <p:cNvPr id="9" name="Multiplication 8">
            <a:extLst>
              <a:ext uri="{FF2B5EF4-FFF2-40B4-BE49-F238E27FC236}">
                <a16:creationId xmlns:a16="http://schemas.microsoft.com/office/drawing/2014/main" id="{3C3FDF5C-B15D-3807-1D92-139F1C25FB8B}"/>
              </a:ext>
            </a:extLst>
          </p:cNvPr>
          <p:cNvSpPr/>
          <p:nvPr/>
        </p:nvSpPr>
        <p:spPr>
          <a:xfrm>
            <a:off x="9802752" y="4007805"/>
            <a:ext cx="1393267" cy="984767"/>
          </a:xfrm>
          <a:prstGeom prst="mathMultiply">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ZoneTexte 15">
            <a:extLst>
              <a:ext uri="{FF2B5EF4-FFF2-40B4-BE49-F238E27FC236}">
                <a16:creationId xmlns:a16="http://schemas.microsoft.com/office/drawing/2014/main" id="{F881C8E3-CE02-708A-770C-A860BD1DE47E}"/>
              </a:ext>
            </a:extLst>
          </p:cNvPr>
          <p:cNvSpPr txBox="1"/>
          <p:nvPr/>
        </p:nvSpPr>
        <p:spPr>
          <a:xfrm>
            <a:off x="5944192" y="3837572"/>
            <a:ext cx="2160000" cy="1754326"/>
          </a:xfrm>
          <a:prstGeom prst="rect">
            <a:avLst/>
          </a:prstGeom>
          <a:noFill/>
        </p:spPr>
        <p:txBody>
          <a:bodyPr wrap="square" rtlCol="0">
            <a:spAutoFit/>
          </a:bodyPr>
          <a:lstStyle/>
          <a:p>
            <a:r>
              <a:rPr lang="fr-FR" dirty="0">
                <a:solidFill>
                  <a:schemeClr val="bg1">
                    <a:lumMod val="50000"/>
                  </a:schemeClr>
                </a:solidFill>
                <a:latin typeface="Amazon Ember"/>
                <a:cs typeface="Times New Roman" panose="02020603050405020304" pitchFamily="18" charset="0"/>
              </a:rPr>
              <a:t>User </a:t>
            </a:r>
            <a:r>
              <a:rPr lang="fr-FR" dirty="0" err="1">
                <a:solidFill>
                  <a:schemeClr val="bg1">
                    <a:lumMod val="50000"/>
                  </a:schemeClr>
                </a:solidFill>
                <a:latin typeface="Amazon Ember"/>
                <a:cs typeface="Times New Roman" panose="02020603050405020304" pitchFamily="18" charset="0"/>
              </a:rPr>
              <a:t>policy</a:t>
            </a:r>
            <a:endParaRPr lang="fr-FR" dirty="0">
              <a:solidFill>
                <a:schemeClr val="bg1">
                  <a:lumMod val="50000"/>
                </a:schemeClr>
              </a:solidFill>
              <a:latin typeface="Amazon Ember"/>
              <a:cs typeface="Times New Roman" panose="02020603050405020304" pitchFamily="18" charset="0"/>
            </a:endParaRPr>
          </a:p>
          <a:p>
            <a:endParaRPr lang="fr-FR" dirty="0">
              <a:solidFill>
                <a:schemeClr val="bg1">
                  <a:lumMod val="50000"/>
                </a:schemeClr>
              </a:solidFill>
              <a:latin typeface="Amazon Ember"/>
              <a:cs typeface="Times New Roman" panose="02020603050405020304" pitchFamily="18" charset="0"/>
            </a:endParaRPr>
          </a:p>
          <a:p>
            <a:r>
              <a:rPr lang="fr-FR" dirty="0" err="1">
                <a:solidFill>
                  <a:schemeClr val="bg1">
                    <a:lumMod val="50000"/>
                  </a:schemeClr>
                </a:solidFill>
                <a:latin typeface="Amazon Ember"/>
                <a:cs typeface="Times New Roman" panose="02020603050405020304" pitchFamily="18" charset="0"/>
              </a:rPr>
              <a:t>Bucket</a:t>
            </a:r>
            <a:r>
              <a:rPr lang="fr-FR" dirty="0">
                <a:solidFill>
                  <a:schemeClr val="bg1">
                    <a:lumMod val="50000"/>
                  </a:schemeClr>
                </a:solidFill>
                <a:latin typeface="Amazon Ember"/>
                <a:cs typeface="Times New Roman" panose="02020603050405020304" pitchFamily="18" charset="0"/>
              </a:rPr>
              <a:t> </a:t>
            </a:r>
            <a:r>
              <a:rPr lang="fr-FR" dirty="0" err="1">
                <a:solidFill>
                  <a:schemeClr val="bg1">
                    <a:lumMod val="50000"/>
                  </a:schemeClr>
                </a:solidFill>
                <a:latin typeface="Amazon Ember"/>
                <a:cs typeface="Times New Roman" panose="02020603050405020304" pitchFamily="18" charset="0"/>
              </a:rPr>
              <a:t>policy</a:t>
            </a:r>
            <a:r>
              <a:rPr lang="fr-FR" dirty="0">
                <a:solidFill>
                  <a:schemeClr val="bg1">
                    <a:lumMod val="50000"/>
                  </a:schemeClr>
                </a:solidFill>
                <a:latin typeface="Amazon Ember"/>
                <a:cs typeface="Times New Roman" panose="02020603050405020304" pitchFamily="18" charset="0"/>
              </a:rPr>
              <a:t> </a:t>
            </a:r>
          </a:p>
          <a:p>
            <a:endParaRPr lang="fr-FR" dirty="0">
              <a:solidFill>
                <a:schemeClr val="bg1">
                  <a:lumMod val="50000"/>
                </a:schemeClr>
              </a:solidFill>
              <a:latin typeface="Amazon Ember"/>
              <a:cs typeface="Times New Roman" panose="02020603050405020304" pitchFamily="18" charset="0"/>
            </a:endParaRPr>
          </a:p>
          <a:p>
            <a:r>
              <a:rPr lang="fr-FR" dirty="0">
                <a:solidFill>
                  <a:schemeClr val="bg1">
                    <a:lumMod val="50000"/>
                  </a:schemeClr>
                </a:solidFill>
                <a:latin typeface="Amazon Ember"/>
                <a:cs typeface="Times New Roman" panose="02020603050405020304" pitchFamily="18" charset="0"/>
              </a:rPr>
              <a:t> </a:t>
            </a:r>
          </a:p>
          <a:p>
            <a:endParaRPr lang="fr-FR" dirty="0">
              <a:solidFill>
                <a:schemeClr val="bg1">
                  <a:lumMod val="50000"/>
                </a:schemeClr>
              </a:solidFill>
              <a:latin typeface="Amazon Ember"/>
              <a:cs typeface="Times New Roman" panose="02020603050405020304" pitchFamily="18" charset="0"/>
            </a:endParaRPr>
          </a:p>
        </p:txBody>
      </p:sp>
      <p:sp>
        <p:nvSpPr>
          <p:cNvPr id="21" name="Rectangle 20">
            <a:extLst>
              <a:ext uri="{FF2B5EF4-FFF2-40B4-BE49-F238E27FC236}">
                <a16:creationId xmlns:a16="http://schemas.microsoft.com/office/drawing/2014/main" id="{5DA2522A-808C-3D4A-7EA5-9836D95917C5}"/>
              </a:ext>
            </a:extLst>
          </p:cNvPr>
          <p:cNvSpPr/>
          <p:nvPr/>
        </p:nvSpPr>
        <p:spPr>
          <a:xfrm>
            <a:off x="-289932" y="1248937"/>
            <a:ext cx="13080381" cy="1133693"/>
          </a:xfrm>
          <a:prstGeom prst="rect">
            <a:avLst/>
          </a:prstGeom>
          <a:solidFill>
            <a:srgbClr val="050D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ZoneTexte 16">
            <a:extLst>
              <a:ext uri="{FF2B5EF4-FFF2-40B4-BE49-F238E27FC236}">
                <a16:creationId xmlns:a16="http://schemas.microsoft.com/office/drawing/2014/main" id="{46C85533-1B93-5638-9A4C-844FA58DCBC2}"/>
              </a:ext>
            </a:extLst>
          </p:cNvPr>
          <p:cNvSpPr txBox="1"/>
          <p:nvPr/>
        </p:nvSpPr>
        <p:spPr>
          <a:xfrm>
            <a:off x="174702" y="1380786"/>
            <a:ext cx="11842595" cy="830997"/>
          </a:xfrm>
          <a:prstGeom prst="rect">
            <a:avLst/>
          </a:prstGeom>
          <a:noFill/>
        </p:spPr>
        <p:txBody>
          <a:bodyPr wrap="square" rtlCol="0">
            <a:spAutoFit/>
          </a:bodyPr>
          <a:lstStyle/>
          <a:p>
            <a:pPr algn="ctr"/>
            <a:r>
              <a:rPr lang="fr-FR" sz="1600" dirty="0">
                <a:solidFill>
                  <a:schemeClr val="bg1">
                    <a:lumMod val="95000"/>
                  </a:schemeClr>
                </a:solidFill>
                <a:latin typeface="Courier New" panose="02070309020205020404" pitchFamily="49" charset="0"/>
                <a:cs typeface="Courier New" panose="02070309020205020404" pitchFamily="49" charset="0"/>
              </a:rPr>
              <a:t>{ "</a:t>
            </a:r>
            <a:r>
              <a:rPr lang="fr-FR" sz="1600" dirty="0" err="1">
                <a:solidFill>
                  <a:schemeClr val="bg1">
                    <a:lumMod val="95000"/>
                  </a:schemeClr>
                </a:solidFill>
                <a:latin typeface="Courier New" panose="02070309020205020404" pitchFamily="49" charset="0"/>
                <a:cs typeface="Courier New" panose="02070309020205020404" pitchFamily="49" charset="0"/>
              </a:rPr>
              <a:t>Statement</a:t>
            </a:r>
            <a:r>
              <a:rPr lang="fr-FR" sz="1600" dirty="0">
                <a:solidFill>
                  <a:schemeClr val="bg1">
                    <a:lumMod val="95000"/>
                  </a:schemeClr>
                </a:solidFill>
                <a:latin typeface="Courier New" panose="02070309020205020404" pitchFamily="49" charset="0"/>
                <a:cs typeface="Courier New" panose="02070309020205020404" pitchFamily="49" charset="0"/>
              </a:rPr>
              <a:t>":[{ "Sid":"</a:t>
            </a:r>
            <a:r>
              <a:rPr lang="fr-FR" sz="1600" dirty="0" err="1">
                <a:solidFill>
                  <a:schemeClr val="bg1">
                    <a:lumMod val="95000"/>
                  </a:schemeClr>
                </a:solidFill>
                <a:latin typeface="Courier New" panose="02070309020205020404" pitchFamily="49" charset="0"/>
                <a:cs typeface="Courier New" panose="02070309020205020404" pitchFamily="49" charset="0"/>
              </a:rPr>
              <a:t>ROContainer</a:t>
            </a:r>
            <a:r>
              <a:rPr lang="fr-FR" sz="1600" dirty="0">
                <a:solidFill>
                  <a:schemeClr val="bg1">
                    <a:lumMod val="95000"/>
                  </a:schemeClr>
                </a:solidFill>
                <a:latin typeface="Courier New" panose="02070309020205020404" pitchFamily="49" charset="0"/>
                <a:cs typeface="Courier New" panose="02070309020205020404" pitchFamily="49" charset="0"/>
              </a:rPr>
              <a:t>", "</a:t>
            </a:r>
            <a:r>
              <a:rPr lang="fr-FR" sz="1600" dirty="0" err="1">
                <a:solidFill>
                  <a:schemeClr val="bg1">
                    <a:lumMod val="95000"/>
                  </a:schemeClr>
                </a:solidFill>
                <a:latin typeface="Courier New" panose="02070309020205020404" pitchFamily="49" charset="0"/>
                <a:cs typeface="Courier New" panose="02070309020205020404" pitchFamily="49" charset="0"/>
              </a:rPr>
              <a:t>Effect</a:t>
            </a:r>
            <a:r>
              <a:rPr lang="fr-FR" sz="1600" dirty="0">
                <a:solidFill>
                  <a:schemeClr val="bg1">
                    <a:lumMod val="95000"/>
                  </a:schemeClr>
                </a:solidFill>
                <a:latin typeface="Courier New" panose="02070309020205020404" pitchFamily="49" charset="0"/>
                <a:cs typeface="Courier New" panose="02070309020205020404" pitchFamily="49" charset="0"/>
              </a:rPr>
              <a:t>":"</a:t>
            </a:r>
            <a:r>
              <a:rPr lang="fr-FR" sz="1600" dirty="0" err="1">
                <a:solidFill>
                  <a:schemeClr val="bg1">
                    <a:lumMod val="95000"/>
                  </a:schemeClr>
                </a:solidFill>
                <a:latin typeface="Courier New" panose="02070309020205020404" pitchFamily="49" charset="0"/>
                <a:cs typeface="Courier New" panose="02070309020205020404" pitchFamily="49" charset="0"/>
              </a:rPr>
              <a:t>Allow</a:t>
            </a:r>
            <a:r>
              <a:rPr lang="fr-FR" sz="1600" dirty="0">
                <a:solidFill>
                  <a:schemeClr val="bg1">
                    <a:lumMod val="95000"/>
                  </a:schemeClr>
                </a:solidFill>
                <a:latin typeface="Courier New" panose="02070309020205020404" pitchFamily="49" charset="0"/>
                <a:cs typeface="Courier New" panose="02070309020205020404" pitchFamily="49" charset="0"/>
              </a:rPr>
              <a:t>", "Action":["s3:GetObject","s3:ListBucket","s3:ListMultipartUploadParts","s3:ListBucketMultipartUploads"], "Resource":["arn:aws:s3:::hp-bucket","arn:aws:s3:::</a:t>
            </a:r>
            <a:r>
              <a:rPr lang="fr-FR" sz="1600" dirty="0" err="1">
                <a:solidFill>
                  <a:schemeClr val="bg1">
                    <a:lumMod val="95000"/>
                  </a:schemeClr>
                </a:solidFill>
                <a:latin typeface="Courier New" panose="02070309020205020404" pitchFamily="49" charset="0"/>
                <a:cs typeface="Courier New" panose="02070309020205020404" pitchFamily="49" charset="0"/>
              </a:rPr>
              <a:t>hp-bucket</a:t>
            </a:r>
            <a:r>
              <a:rPr lang="fr-FR" sz="1600" dirty="0">
                <a:solidFill>
                  <a:schemeClr val="bg1">
                    <a:lumMod val="95000"/>
                  </a:schemeClr>
                </a:solidFill>
                <a:latin typeface="Courier New" panose="02070309020205020404" pitchFamily="49" charset="0"/>
                <a:cs typeface="Courier New" panose="02070309020205020404" pitchFamily="49" charset="0"/>
              </a:rPr>
              <a:t>/*"] }] }</a:t>
            </a:r>
          </a:p>
        </p:txBody>
      </p:sp>
      <p:pic>
        <p:nvPicPr>
          <p:cNvPr id="23" name="Graphique 22" descr="Femme policière contour">
            <a:extLst>
              <a:ext uri="{FF2B5EF4-FFF2-40B4-BE49-F238E27FC236}">
                <a16:creationId xmlns:a16="http://schemas.microsoft.com/office/drawing/2014/main" id="{3CE6F770-C694-9910-08AA-25931A29420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15799" y="3837572"/>
            <a:ext cx="914400" cy="914400"/>
          </a:xfrm>
          <a:prstGeom prst="rect">
            <a:avLst/>
          </a:prstGeom>
        </p:spPr>
      </p:pic>
      <p:pic>
        <p:nvPicPr>
          <p:cNvPr id="25" name="Graphique 24" descr="Clé contour">
            <a:extLst>
              <a:ext uri="{FF2B5EF4-FFF2-40B4-BE49-F238E27FC236}">
                <a16:creationId xmlns:a16="http://schemas.microsoft.com/office/drawing/2014/main" id="{6DF16F44-C68A-2B39-9902-8744D77F736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940697" y="3558840"/>
            <a:ext cx="914400" cy="914400"/>
          </a:xfrm>
          <a:prstGeom prst="rect">
            <a:avLst/>
          </a:prstGeom>
        </p:spPr>
      </p:pic>
      <p:pic>
        <p:nvPicPr>
          <p:cNvPr id="2050" name="Picture 2" descr="Paint Bucket Png Transparent Images - Amazon S3, Png Download , Transparent  Png Image - PNGitem">
            <a:extLst>
              <a:ext uri="{FF2B5EF4-FFF2-40B4-BE49-F238E27FC236}">
                <a16:creationId xmlns:a16="http://schemas.microsoft.com/office/drawing/2014/main" id="{BD21369C-00CD-99B6-43CC-8EF4DF73C46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986087" y="4453034"/>
            <a:ext cx="749300" cy="460907"/>
          </a:xfrm>
          <a:prstGeom prst="rect">
            <a:avLst/>
          </a:prstGeom>
          <a:noFill/>
          <a:extLst>
            <a:ext uri="{909E8E84-426E-40DD-AFC4-6F175D3DCCD1}">
              <a14:hiddenFill xmlns:a14="http://schemas.microsoft.com/office/drawing/2010/main">
                <a:solidFill>
                  <a:srgbClr val="FFFFFF"/>
                </a:solidFill>
              </a14:hiddenFill>
            </a:ext>
          </a:extLst>
        </p:spPr>
      </p:pic>
      <p:sp>
        <p:nvSpPr>
          <p:cNvPr id="32" name="Rectangle : coins arrondis 31">
            <a:extLst>
              <a:ext uri="{FF2B5EF4-FFF2-40B4-BE49-F238E27FC236}">
                <a16:creationId xmlns:a16="http://schemas.microsoft.com/office/drawing/2014/main" id="{0EDE9EB2-E04B-A309-9899-CA88CE6421E3}"/>
              </a:ext>
            </a:extLst>
          </p:cNvPr>
          <p:cNvSpPr/>
          <p:nvPr/>
        </p:nvSpPr>
        <p:spPr>
          <a:xfrm>
            <a:off x="1666063" y="3403056"/>
            <a:ext cx="2491573" cy="1966753"/>
          </a:xfrm>
          <a:prstGeom prst="roundRect">
            <a:avLst/>
          </a:prstGeom>
          <a:solidFill>
            <a:srgbClr val="554F6C">
              <a:alpha val="5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ZoneTexte 18">
            <a:extLst>
              <a:ext uri="{FF2B5EF4-FFF2-40B4-BE49-F238E27FC236}">
                <a16:creationId xmlns:a16="http://schemas.microsoft.com/office/drawing/2014/main" id="{1E2CAD30-BD01-B834-38B9-0D9571DCA6F4}"/>
              </a:ext>
            </a:extLst>
          </p:cNvPr>
          <p:cNvSpPr txBox="1"/>
          <p:nvPr/>
        </p:nvSpPr>
        <p:spPr>
          <a:xfrm>
            <a:off x="1623072" y="3736706"/>
            <a:ext cx="2421919" cy="1477328"/>
          </a:xfrm>
          <a:prstGeom prst="rect">
            <a:avLst/>
          </a:prstGeom>
          <a:noFill/>
        </p:spPr>
        <p:txBody>
          <a:bodyPr wrap="square" rtlCol="0">
            <a:spAutoFit/>
          </a:bodyPr>
          <a:lstStyle/>
          <a:p>
            <a:pPr algn="ctr"/>
            <a:r>
              <a:rPr lang="fr-FR" sz="1800" dirty="0">
                <a:solidFill>
                  <a:schemeClr val="bg1"/>
                </a:solidFill>
                <a:effectLst/>
                <a:latin typeface="Chalkduster" panose="03050602040202020205" pitchFamily="66" charset="77"/>
                <a:ea typeface="Times New Roman" panose="02020603050405020304" pitchFamily="18" charset="0"/>
                <a:cs typeface="Times New Roman" panose="02020603050405020304" pitchFamily="18" charset="0"/>
              </a:rPr>
              <a:t>Grant </a:t>
            </a:r>
            <a:r>
              <a:rPr lang="fr-FR" sz="1800" dirty="0" err="1">
                <a:solidFill>
                  <a:schemeClr val="bg1"/>
                </a:solidFill>
                <a:effectLst/>
                <a:latin typeface="Chalkduster" panose="03050602040202020205" pitchFamily="66" charset="77"/>
                <a:ea typeface="Times New Roman" panose="02020603050405020304" pitchFamily="18" charset="0"/>
                <a:cs typeface="Times New Roman" panose="02020603050405020304" pitchFamily="18" charset="0"/>
              </a:rPr>
              <a:t>only</a:t>
            </a:r>
            <a:r>
              <a:rPr lang="fr-FR" sz="1800" dirty="0">
                <a:solidFill>
                  <a:schemeClr val="bg1"/>
                </a:solidFill>
                <a:effectLst/>
                <a:latin typeface="Chalkduster" panose="03050602040202020205" pitchFamily="66" charset="77"/>
                <a:ea typeface="Times New Roman" panose="02020603050405020304" pitchFamily="18" charset="0"/>
                <a:cs typeface="Times New Roman" panose="02020603050405020304" pitchFamily="18" charset="0"/>
              </a:rPr>
              <a:t> the permissions </a:t>
            </a:r>
            <a:r>
              <a:rPr lang="fr-FR" sz="1800" dirty="0" err="1">
                <a:solidFill>
                  <a:schemeClr val="bg1"/>
                </a:solidFill>
                <a:effectLst/>
                <a:latin typeface="Chalkduster" panose="03050602040202020205" pitchFamily="66" charset="77"/>
                <a:ea typeface="Times New Roman" panose="02020603050405020304" pitchFamily="18" charset="0"/>
                <a:cs typeface="Times New Roman" panose="02020603050405020304" pitchFamily="18" charset="0"/>
              </a:rPr>
              <a:t>that</a:t>
            </a:r>
            <a:r>
              <a:rPr lang="fr-FR" sz="1800" dirty="0">
                <a:solidFill>
                  <a:schemeClr val="bg1"/>
                </a:solidFill>
                <a:effectLst/>
                <a:latin typeface="Chalkduster" panose="03050602040202020205" pitchFamily="66" charset="77"/>
                <a:ea typeface="Times New Roman" panose="02020603050405020304" pitchFamily="18" charset="0"/>
                <a:cs typeface="Times New Roman" panose="02020603050405020304" pitchFamily="18" charset="0"/>
              </a:rPr>
              <a:t> are </a:t>
            </a:r>
            <a:r>
              <a:rPr lang="fr-FR" sz="1800" dirty="0" err="1">
                <a:solidFill>
                  <a:schemeClr val="bg1"/>
                </a:solidFill>
                <a:effectLst/>
                <a:latin typeface="Chalkduster" panose="03050602040202020205" pitchFamily="66" charset="77"/>
                <a:ea typeface="Times New Roman" panose="02020603050405020304" pitchFamily="18" charset="0"/>
                <a:cs typeface="Times New Roman" panose="02020603050405020304" pitchFamily="18" charset="0"/>
              </a:rPr>
              <a:t>required</a:t>
            </a:r>
            <a:r>
              <a:rPr lang="fr-FR" sz="1800" dirty="0">
                <a:solidFill>
                  <a:schemeClr val="bg1"/>
                </a:solidFill>
                <a:effectLst/>
                <a:latin typeface="Chalkduster" panose="03050602040202020205" pitchFamily="66" charset="77"/>
                <a:ea typeface="Times New Roman" panose="02020603050405020304" pitchFamily="18" charset="0"/>
                <a:cs typeface="Times New Roman" panose="02020603050405020304" pitchFamily="18" charset="0"/>
              </a:rPr>
              <a:t> to </a:t>
            </a:r>
            <a:r>
              <a:rPr lang="fr-FR" sz="1800" dirty="0" err="1">
                <a:solidFill>
                  <a:schemeClr val="bg1"/>
                </a:solidFill>
                <a:effectLst/>
                <a:latin typeface="Chalkduster" panose="03050602040202020205" pitchFamily="66" charset="77"/>
                <a:ea typeface="Times New Roman" panose="02020603050405020304" pitchFamily="18" charset="0"/>
                <a:cs typeface="Times New Roman" panose="02020603050405020304" pitchFamily="18" charset="0"/>
              </a:rPr>
              <a:t>perform</a:t>
            </a:r>
            <a:r>
              <a:rPr lang="fr-FR" sz="1800" dirty="0">
                <a:solidFill>
                  <a:schemeClr val="bg1"/>
                </a:solidFill>
                <a:effectLst/>
                <a:latin typeface="Chalkduster" panose="03050602040202020205" pitchFamily="66" charset="77"/>
                <a:ea typeface="Times New Roman" panose="02020603050405020304" pitchFamily="18" charset="0"/>
                <a:cs typeface="Times New Roman" panose="02020603050405020304" pitchFamily="18" charset="0"/>
              </a:rPr>
              <a:t> a </a:t>
            </a:r>
            <a:r>
              <a:rPr lang="fr-FR" sz="1800" dirty="0" err="1">
                <a:solidFill>
                  <a:schemeClr val="bg1"/>
                </a:solidFill>
                <a:effectLst/>
                <a:latin typeface="Chalkduster" panose="03050602040202020205" pitchFamily="66" charset="77"/>
                <a:ea typeface="Times New Roman" panose="02020603050405020304" pitchFamily="18" charset="0"/>
                <a:cs typeface="Times New Roman" panose="02020603050405020304" pitchFamily="18" charset="0"/>
              </a:rPr>
              <a:t>task</a:t>
            </a:r>
            <a:endParaRPr lang="fr-FR" dirty="0">
              <a:solidFill>
                <a:schemeClr val="bg1"/>
              </a:solidFill>
              <a:latin typeface="Chalkduster" panose="03050602040202020205" pitchFamily="66" charset="77"/>
            </a:endParaRPr>
          </a:p>
          <a:p>
            <a:endParaRPr lang="fr-FR" dirty="0">
              <a:solidFill>
                <a:schemeClr val="bg1"/>
              </a:solidFill>
            </a:endParaRPr>
          </a:p>
        </p:txBody>
      </p:sp>
      <p:pic>
        <p:nvPicPr>
          <p:cNvPr id="33" name="Picture 2" descr="Une démarche de transparence, validée par un processus de conformité">
            <a:extLst>
              <a:ext uri="{FF2B5EF4-FFF2-40B4-BE49-F238E27FC236}">
                <a16:creationId xmlns:a16="http://schemas.microsoft.com/office/drawing/2014/main" id="{5266D140-006C-6E9E-3A62-6139BDD5CDA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565824" y="2811817"/>
            <a:ext cx="1596791" cy="1065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3692967"/>
      </p:ext>
    </p:extLst>
  </p:cSld>
  <p:clrMapOvr>
    <a:masterClrMapping/>
  </p:clrMapOvr>
</p:sld>
</file>

<file path=ppt/theme/theme1.xml><?xml version="1.0" encoding="utf-8"?>
<a:theme xmlns:a="http://schemas.openxmlformats.org/drawingml/2006/main" name="Sides on Dark Backgrounds">
  <a:themeElements>
    <a:clrScheme name="Custom 9">
      <a:dk1>
        <a:srgbClr val="464649"/>
      </a:dk1>
      <a:lt1>
        <a:srgbClr val="FFFFFF"/>
      </a:lt1>
      <a:dk2>
        <a:srgbClr val="464649"/>
      </a:dk2>
      <a:lt2>
        <a:srgbClr val="D3D6DC"/>
      </a:lt2>
      <a:accent1>
        <a:srgbClr val="000E9C"/>
      </a:accent1>
      <a:accent2>
        <a:srgbClr val="73E3FF"/>
      </a:accent2>
      <a:accent3>
        <a:srgbClr val="A7D74D"/>
      </a:accent3>
      <a:accent4>
        <a:srgbClr val="464649"/>
      </a:accent4>
      <a:accent5>
        <a:srgbClr val="ED743E"/>
      </a:accent5>
      <a:accent6>
        <a:srgbClr val="FFD224"/>
      </a:accent6>
      <a:hlink>
        <a:srgbClr val="50B7EA"/>
      </a:hlink>
      <a:folHlink>
        <a:srgbClr val="87888C"/>
      </a:folHlink>
    </a:clrScheme>
    <a:fontScheme name="Custom 3">
      <a:majorFont>
        <a:latin typeface="Open Sans Light"/>
        <a:ea typeface=""/>
        <a:cs typeface=""/>
      </a:majorFont>
      <a:minorFont>
        <a:latin typeface="Open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2 logos 4" id="{65F873B0-218F-2E48-A2C0-D3752BEA58E7}" vid="{FD64D743-68CC-1E4A-8A59-1F7036449E0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7943CCF5B9EB38458D004E137C0C25C5" ma:contentTypeVersion="2" ma:contentTypeDescription="Create a new document." ma:contentTypeScope="" ma:versionID="049c29f0aa90154d65b51dc678095ec2">
  <xsd:schema xmlns:xsd="http://www.w3.org/2001/XMLSchema" xmlns:xs="http://www.w3.org/2001/XMLSchema" xmlns:p="http://schemas.microsoft.com/office/2006/metadata/properties" xmlns:ns2="c7ad1cb9-06df-45ec-aec3-405f2db2ad24" xmlns:ns3="3f931156-b907-4802-85d4-da78b74d2c50" targetNamespace="http://schemas.microsoft.com/office/2006/metadata/properties" ma:root="true" ma:fieldsID="86c9dff7d56c6eb9c149a9250e1703f4" ns2:_="" ns3:_="">
    <xsd:import namespace="c7ad1cb9-06df-45ec-aec3-405f2db2ad24"/>
    <xsd:import namespace="3f931156-b907-4802-85d4-da78b74d2c50"/>
    <xsd:element name="properties">
      <xsd:complexType>
        <xsd:sequence>
          <xsd:element name="documentManagement">
            <xsd:complexType>
              <xsd:all>
                <xsd:element ref="ns2:_dlc_DocId" minOccurs="0"/>
                <xsd:element ref="ns2:_dlc_DocIdUrl" minOccurs="0"/>
                <xsd:element ref="ns2:_dlc_DocIdPersistId" minOccurs="0"/>
                <xsd:element ref="ns3: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ad1cb9-06df-45ec-aec3-405f2db2ad24"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f931156-b907-4802-85d4-da78b74d2c50" elementFormDefault="qualified">
    <xsd:import namespace="http://schemas.microsoft.com/office/2006/documentManagement/types"/>
    <xsd:import namespace="http://schemas.microsoft.com/office/infopath/2007/PartnerControls"/>
    <xsd:element name="SharedWithUsers" ma:index="11"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c7ad1cb9-06df-45ec-aec3-405f2db2ad24">ZQWJEHJ6PPKV-1164532666-2018</_dlc_DocId>
    <_dlc_DocIdUrl xmlns="c7ad1cb9-06df-45ec-aec3-405f2db2ad24">
      <Url>https://units.ovh.team/share/prj_cdmo/_layouts/15/DocIdRedir.aspx?ID=ZQWJEHJ6PPKV-1164532666-2018</Url>
      <Description>ZQWJEHJ6PPKV-1164532666-2018</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0D3013F-28FB-44FA-AB88-E71B197DFDAB}">
  <ds:schemaRefs>
    <ds:schemaRef ds:uri="http://schemas.microsoft.com/sharepoint/events"/>
  </ds:schemaRefs>
</ds:datastoreItem>
</file>

<file path=customXml/itemProps2.xml><?xml version="1.0" encoding="utf-8"?>
<ds:datastoreItem xmlns:ds="http://schemas.openxmlformats.org/officeDocument/2006/customXml" ds:itemID="{930E3821-581E-4407-9BA0-EC82AD47E8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7ad1cb9-06df-45ec-aec3-405f2db2ad24"/>
    <ds:schemaRef ds:uri="3f931156-b907-4802-85d4-da78b74d2c5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C3A882C-E609-49C2-93A1-2F8FFA5533F2}">
  <ds:schemaRefs>
    <ds:schemaRef ds:uri="http://schemas.microsoft.com/office/2006/metadata/properties"/>
    <ds:schemaRef ds:uri="http://schemas.microsoft.com/office/infopath/2007/PartnerControls"/>
    <ds:schemaRef ds:uri="c7ad1cb9-06df-45ec-aec3-405f2db2ad24"/>
  </ds:schemaRefs>
</ds:datastoreItem>
</file>

<file path=customXml/itemProps4.xml><?xml version="1.0" encoding="utf-8"?>
<ds:datastoreItem xmlns:ds="http://schemas.openxmlformats.org/officeDocument/2006/customXml" ds:itemID="{3BF3986D-5859-40FF-A5E0-D0936B6C373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Sides on Dark Backgrounds</Template>
  <TotalTime>5251</TotalTime>
  <Words>828</Words>
  <Application>Microsoft Macintosh PowerPoint</Application>
  <PresentationFormat>Grand écran</PresentationFormat>
  <Paragraphs>173</Paragraphs>
  <Slides>19</Slides>
  <Notes>11</Notes>
  <HiddenSlides>0</HiddenSlides>
  <MMClips>0</MMClips>
  <ScaleCrop>false</ScaleCrop>
  <HeadingPairs>
    <vt:vector size="6" baseType="variant">
      <vt:variant>
        <vt:lpstr>Polices utilisées</vt:lpstr>
      </vt:variant>
      <vt:variant>
        <vt:i4>17</vt:i4>
      </vt:variant>
      <vt:variant>
        <vt:lpstr>Thème</vt:lpstr>
      </vt:variant>
      <vt:variant>
        <vt:i4>1</vt:i4>
      </vt:variant>
      <vt:variant>
        <vt:lpstr>Titres des diapositives</vt:lpstr>
      </vt:variant>
      <vt:variant>
        <vt:i4>19</vt:i4>
      </vt:variant>
    </vt:vector>
  </HeadingPairs>
  <TitlesOfParts>
    <vt:vector size="37" baseType="lpstr">
      <vt:lpstr>.Lucida Grande UI Regular</vt:lpstr>
      <vt:lpstr>Amazon Ember</vt:lpstr>
      <vt:lpstr>Arial</vt:lpstr>
      <vt:lpstr>Bradley Hand ITC</vt:lpstr>
      <vt:lpstr>Calibri</vt:lpstr>
      <vt:lpstr>CCMeanwhile</vt:lpstr>
      <vt:lpstr>Chalkduster</vt:lpstr>
      <vt:lpstr>Courier New</vt:lpstr>
      <vt:lpstr>Helvetica Neue Light</vt:lpstr>
      <vt:lpstr>Open Sans Light</vt:lpstr>
      <vt:lpstr>Source Sans Pro</vt:lpstr>
      <vt:lpstr>Source Sans Pro Light</vt:lpstr>
      <vt:lpstr>Source Sans Pro Semibold</vt:lpstr>
      <vt:lpstr>SourceSansPro</vt:lpstr>
      <vt:lpstr>System Font Regular</vt:lpstr>
      <vt:lpstr>Times New Roman</vt:lpstr>
      <vt:lpstr>Wingdings</vt:lpstr>
      <vt:lpstr>Sides on Dark Backgrounds</vt:lpstr>
      <vt:lpstr> Operating a meteorological risk report map in a sovereign cloud with 3 classes of object storage  S3 APIs and storage cloud services  May 2023 </vt:lpstr>
      <vt:lpstr>Charlotte Letamentdia  Product Manager Storage, OVHcloud   </vt:lpstr>
      <vt:lpstr>My data is my asset</vt:lpstr>
      <vt:lpstr>Website delivery – High availability and security</vt:lpstr>
      <vt:lpstr>Présentation PowerPoint</vt:lpstr>
      <vt:lpstr>Présentation PowerPoint</vt:lpstr>
      <vt:lpstr>Présentation PowerPoint</vt:lpstr>
      <vt:lpstr>Présentation PowerPoint</vt:lpstr>
      <vt:lpstr>Présentation PowerPoint</vt:lpstr>
      <vt:lpstr>Présentation PowerPoint</vt:lpstr>
      <vt:lpstr>Website delivery – Storage classes </vt:lpstr>
      <vt:lpstr>Présentation PowerPoint</vt:lpstr>
      <vt:lpstr>Let me show you my use case!</vt:lpstr>
      <vt:lpstr>Demonstration</vt:lpstr>
      <vt:lpstr>Présentation PowerPoint</vt:lpstr>
      <vt:lpstr>Workflow</vt:lpstr>
      <vt:lpstr>Input data</vt:lpstr>
      <vt:lpstr>Bird's-eye view of architecture</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BEFORE YOU DO ANYTHING:</dc:title>
  <dc:creator>cathy metzger</dc:creator>
  <cp:lastModifiedBy>letamendia charlotte</cp:lastModifiedBy>
  <cp:revision>82</cp:revision>
  <dcterms:created xsi:type="dcterms:W3CDTF">2020-04-14T20:12:29Z</dcterms:created>
  <dcterms:modified xsi:type="dcterms:W3CDTF">2023-05-29T19:58:19Z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0x0101007943CCF5B9EB38458D004E137C0C25C5</vt:lpwstr>
  </property>
  <property fmtid="{D5CDD505-2E9C-101B-9397-08002B2CF9AE}" pid="3" name="_dlc_DocIdItemGuid">
    <vt:lpwstr>b1686787-a72d-4cdf-881c-508e6ab420c9</vt:lpwstr>
  </property>
  <property fmtid="{D5CDD505-2E9C-101B-9397-08002B2CF9AE}" pid="4" name="Order">
    <vt:r8>201800</vt:r8>
  </property>
</Properties>
</file>

<file path=docProps/thumbnail.jpeg>
</file>